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sldIdLst>
    <p:sldId id="256" r:id="rId2"/>
  </p:sldIdLst>
  <p:sldSz cx="21383625" cy="30275213"/>
  <p:notesSz cx="6858000" cy="9144000"/>
  <p:embeddedFontLst>
    <p:embeddedFont>
      <p:font typeface="Aptos Display" panose="020B0004020202020204" pitchFamily="34" charset="0"/>
      <p:regular r:id="rId3"/>
      <p:bold r:id="rId4"/>
      <p:italic r:id="rId5"/>
      <p:boldItalic r:id="rId6"/>
    </p:embeddedFont>
    <p:embeddedFont>
      <p:font typeface="Barlow Condensed Light" pitchFamily="2" charset="0"/>
      <p:regular r:id="rId7"/>
      <p:italic r:id="rId8"/>
    </p:embeddedFon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4" userDrawn="1">
          <p15:clr>
            <a:srgbClr val="A4A3A4"/>
          </p15:clr>
        </p15:guide>
        <p15:guide id="2" pos="12564" userDrawn="1">
          <p15:clr>
            <a:srgbClr val="A4A3A4"/>
          </p15:clr>
        </p15:guide>
        <p15:guide id="3" pos="906" userDrawn="1">
          <p15:clr>
            <a:srgbClr val="A4A3A4"/>
          </p15:clr>
        </p15:guide>
        <p15:guide id="4" pos="6622" userDrawn="1">
          <p15:clr>
            <a:srgbClr val="A4A3A4"/>
          </p15:clr>
        </p15:guide>
        <p15:guide id="5" pos="68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66"/>
    <p:restoredTop sz="96327"/>
  </p:normalViewPr>
  <p:slideViewPr>
    <p:cSldViewPr snapToGrid="0" showGuides="1">
      <p:cViewPr>
        <p:scale>
          <a:sx n="52" d="100"/>
          <a:sy n="52" d="100"/>
        </p:scale>
        <p:origin x="2752" y="-256"/>
      </p:cViewPr>
      <p:guideLst>
        <p:guide orient="horz" pos="464"/>
        <p:guide pos="12564"/>
        <p:guide pos="906"/>
        <p:guide pos="6622"/>
        <p:guide pos="68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presProps" Target="presProp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pl-PL"/>
              <a:t>Kliknij, aby edytować styl</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AD565244-FB68-0642-81FC-8568ABBA8A2C}" type="datetimeFigureOut">
              <a:rPr lang="pl-PL" smtClean="0"/>
              <a:t>29.08.2023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B9082C8-BB18-EF47-B5B5-2E2A3ECEDFB2}" type="slidenum">
              <a:rPr lang="pl-PL" smtClean="0"/>
              <a:t>‹#›</a:t>
            </a:fld>
            <a:endParaRPr lang="pl-PL"/>
          </a:p>
        </p:txBody>
      </p:sp>
    </p:spTree>
    <p:extLst>
      <p:ext uri="{BB962C8B-B14F-4D97-AF65-F5344CB8AC3E}">
        <p14:creationId xmlns:p14="http://schemas.microsoft.com/office/powerpoint/2010/main" val="2078543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D565244-FB68-0642-81FC-8568ABBA8A2C}" type="datetimeFigureOut">
              <a:rPr lang="pl-PL" smtClean="0"/>
              <a:t>29.08.2023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B9082C8-BB18-EF47-B5B5-2E2A3ECEDFB2}" type="slidenum">
              <a:rPr lang="pl-PL" smtClean="0"/>
              <a:t>‹#›</a:t>
            </a:fld>
            <a:endParaRPr lang="pl-PL"/>
          </a:p>
        </p:txBody>
      </p:sp>
    </p:spTree>
    <p:extLst>
      <p:ext uri="{BB962C8B-B14F-4D97-AF65-F5344CB8AC3E}">
        <p14:creationId xmlns:p14="http://schemas.microsoft.com/office/powerpoint/2010/main" val="325602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D565244-FB68-0642-81FC-8568ABBA8A2C}" type="datetimeFigureOut">
              <a:rPr lang="pl-PL" smtClean="0"/>
              <a:t>29.08.2023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B9082C8-BB18-EF47-B5B5-2E2A3ECEDFB2}" type="slidenum">
              <a:rPr lang="pl-PL" smtClean="0"/>
              <a:t>‹#›</a:t>
            </a:fld>
            <a:endParaRPr lang="pl-PL"/>
          </a:p>
        </p:txBody>
      </p:sp>
    </p:spTree>
    <p:extLst>
      <p:ext uri="{BB962C8B-B14F-4D97-AF65-F5344CB8AC3E}">
        <p14:creationId xmlns:p14="http://schemas.microsoft.com/office/powerpoint/2010/main" val="2156741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D565244-FB68-0642-81FC-8568ABBA8A2C}" type="datetimeFigureOut">
              <a:rPr lang="pl-PL" smtClean="0"/>
              <a:t>29.08.2023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B9082C8-BB18-EF47-B5B5-2E2A3ECEDFB2}" type="slidenum">
              <a:rPr lang="pl-PL" smtClean="0"/>
              <a:t>‹#›</a:t>
            </a:fld>
            <a:endParaRPr lang="pl-PL"/>
          </a:p>
        </p:txBody>
      </p:sp>
    </p:spTree>
    <p:extLst>
      <p:ext uri="{BB962C8B-B14F-4D97-AF65-F5344CB8AC3E}">
        <p14:creationId xmlns:p14="http://schemas.microsoft.com/office/powerpoint/2010/main" val="173934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pl-PL"/>
              <a:t>Kliknij, aby edytować styl</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D565244-FB68-0642-81FC-8568ABBA8A2C}" type="datetimeFigureOut">
              <a:rPr lang="pl-PL" smtClean="0"/>
              <a:t>29.08.2023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B9082C8-BB18-EF47-B5B5-2E2A3ECEDFB2}" type="slidenum">
              <a:rPr lang="pl-PL" smtClean="0"/>
              <a:t>‹#›</a:t>
            </a:fld>
            <a:endParaRPr lang="pl-PL"/>
          </a:p>
        </p:txBody>
      </p:sp>
    </p:spTree>
    <p:extLst>
      <p:ext uri="{BB962C8B-B14F-4D97-AF65-F5344CB8AC3E}">
        <p14:creationId xmlns:p14="http://schemas.microsoft.com/office/powerpoint/2010/main" val="2955007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AD565244-FB68-0642-81FC-8568ABBA8A2C}" type="datetimeFigureOut">
              <a:rPr lang="pl-PL" smtClean="0"/>
              <a:t>29.08.2023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B9082C8-BB18-EF47-B5B5-2E2A3ECEDFB2}" type="slidenum">
              <a:rPr lang="pl-PL" smtClean="0"/>
              <a:t>‹#›</a:t>
            </a:fld>
            <a:endParaRPr lang="pl-PL"/>
          </a:p>
        </p:txBody>
      </p:sp>
    </p:spTree>
    <p:extLst>
      <p:ext uri="{BB962C8B-B14F-4D97-AF65-F5344CB8AC3E}">
        <p14:creationId xmlns:p14="http://schemas.microsoft.com/office/powerpoint/2010/main" val="187825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pl-PL"/>
              <a:t>Kliknij, aby edytować styl</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pl-PL"/>
              <a:t>Kliknij, aby edytować style wzorca tekstu</a:t>
            </a:r>
          </a:p>
        </p:txBody>
      </p:sp>
      <p:sp>
        <p:nvSpPr>
          <p:cNvPr id="4" name="Content Placeholder 3"/>
          <p:cNvSpPr>
            <a:spLocks noGrp="1"/>
          </p:cNvSpPr>
          <p:nvPr>
            <p:ph sz="half" idx="2"/>
          </p:nvPr>
        </p:nvSpPr>
        <p:spPr>
          <a:xfrm>
            <a:off x="1472912" y="11058863"/>
            <a:ext cx="9046274" cy="1626592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pl-PL"/>
              <a:t>Kliknij, aby edytować style wzorca tekstu</a:t>
            </a:r>
          </a:p>
        </p:txBody>
      </p:sp>
      <p:sp>
        <p:nvSpPr>
          <p:cNvPr id="6" name="Content Placeholder 5"/>
          <p:cNvSpPr>
            <a:spLocks noGrp="1"/>
          </p:cNvSpPr>
          <p:nvPr>
            <p:ph sz="quarter" idx="4"/>
          </p:nvPr>
        </p:nvSpPr>
        <p:spPr>
          <a:xfrm>
            <a:off x="10825461" y="11058863"/>
            <a:ext cx="9090826" cy="1626592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AD565244-FB68-0642-81FC-8568ABBA8A2C}" type="datetimeFigureOut">
              <a:rPr lang="pl-PL" smtClean="0"/>
              <a:t>29.08.2023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B9082C8-BB18-EF47-B5B5-2E2A3ECEDFB2}" type="slidenum">
              <a:rPr lang="pl-PL" smtClean="0"/>
              <a:t>‹#›</a:t>
            </a:fld>
            <a:endParaRPr lang="pl-PL"/>
          </a:p>
        </p:txBody>
      </p:sp>
    </p:spTree>
    <p:extLst>
      <p:ext uri="{BB962C8B-B14F-4D97-AF65-F5344CB8AC3E}">
        <p14:creationId xmlns:p14="http://schemas.microsoft.com/office/powerpoint/2010/main" val="3764866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AD565244-FB68-0642-81FC-8568ABBA8A2C}" type="datetimeFigureOut">
              <a:rPr lang="pl-PL" smtClean="0"/>
              <a:t>29.08.2023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B9082C8-BB18-EF47-B5B5-2E2A3ECEDFB2}" type="slidenum">
              <a:rPr lang="pl-PL" smtClean="0"/>
              <a:t>‹#›</a:t>
            </a:fld>
            <a:endParaRPr lang="pl-PL"/>
          </a:p>
        </p:txBody>
      </p:sp>
    </p:spTree>
    <p:extLst>
      <p:ext uri="{BB962C8B-B14F-4D97-AF65-F5344CB8AC3E}">
        <p14:creationId xmlns:p14="http://schemas.microsoft.com/office/powerpoint/2010/main" val="279827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565244-FB68-0642-81FC-8568ABBA8A2C}" type="datetimeFigureOut">
              <a:rPr lang="pl-PL" smtClean="0"/>
              <a:t>29.08.2023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7B9082C8-BB18-EF47-B5B5-2E2A3ECEDFB2}" type="slidenum">
              <a:rPr lang="pl-PL" smtClean="0"/>
              <a:t>‹#›</a:t>
            </a:fld>
            <a:endParaRPr lang="pl-PL"/>
          </a:p>
        </p:txBody>
      </p:sp>
    </p:spTree>
    <p:extLst>
      <p:ext uri="{BB962C8B-B14F-4D97-AF65-F5344CB8AC3E}">
        <p14:creationId xmlns:p14="http://schemas.microsoft.com/office/powerpoint/2010/main" val="2498048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pl-PL"/>
              <a:t>Kliknij, aby edytować styl</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AD565244-FB68-0642-81FC-8568ABBA8A2C}" type="datetimeFigureOut">
              <a:rPr lang="pl-PL" smtClean="0"/>
              <a:t>29.08.2023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B9082C8-BB18-EF47-B5B5-2E2A3ECEDFB2}" type="slidenum">
              <a:rPr lang="pl-PL" smtClean="0"/>
              <a:t>‹#›</a:t>
            </a:fld>
            <a:endParaRPr lang="pl-PL"/>
          </a:p>
        </p:txBody>
      </p:sp>
    </p:spTree>
    <p:extLst>
      <p:ext uri="{BB962C8B-B14F-4D97-AF65-F5344CB8AC3E}">
        <p14:creationId xmlns:p14="http://schemas.microsoft.com/office/powerpoint/2010/main" val="1276924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pl-PL"/>
              <a:t>Kliknij, aby edytować styl</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pl-PL"/>
              <a:t>Kliknij ikonę, aby dodać obraz</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AD565244-FB68-0642-81FC-8568ABBA8A2C}" type="datetimeFigureOut">
              <a:rPr lang="pl-PL" smtClean="0"/>
              <a:t>29.08.2023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B9082C8-BB18-EF47-B5B5-2E2A3ECEDFB2}" type="slidenum">
              <a:rPr lang="pl-PL" smtClean="0"/>
              <a:t>‹#›</a:t>
            </a:fld>
            <a:endParaRPr lang="pl-PL"/>
          </a:p>
        </p:txBody>
      </p:sp>
    </p:spTree>
    <p:extLst>
      <p:ext uri="{BB962C8B-B14F-4D97-AF65-F5344CB8AC3E}">
        <p14:creationId xmlns:p14="http://schemas.microsoft.com/office/powerpoint/2010/main" val="1422398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AD565244-FB68-0642-81FC-8568ABBA8A2C}" type="datetimeFigureOut">
              <a:rPr lang="pl-PL" smtClean="0"/>
              <a:t>29.08.2023</a:t>
            </a:fld>
            <a:endParaRPr lang="pl-PL"/>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7B9082C8-BB18-EF47-B5B5-2E2A3ECEDFB2}" type="slidenum">
              <a:rPr lang="pl-PL" smtClean="0"/>
              <a:t>‹#›</a:t>
            </a:fld>
            <a:endParaRPr lang="pl-PL"/>
          </a:p>
        </p:txBody>
      </p:sp>
    </p:spTree>
    <p:extLst>
      <p:ext uri="{BB962C8B-B14F-4D97-AF65-F5344CB8AC3E}">
        <p14:creationId xmlns:p14="http://schemas.microsoft.com/office/powerpoint/2010/main" val="573367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7E74D947-C0EC-1626-BCF4-A79881F751CB}"/>
              </a:ext>
            </a:extLst>
          </p:cNvPr>
          <p:cNvSpPr>
            <a:spLocks noGrp="1"/>
          </p:cNvSpPr>
          <p:nvPr>
            <p:ph type="ctrTitle"/>
          </p:nvPr>
        </p:nvSpPr>
        <p:spPr>
          <a:xfrm>
            <a:off x="0" y="3517508"/>
            <a:ext cx="19945350" cy="2861892"/>
          </a:xfrm>
          <a:solidFill>
            <a:srgbClr val="005493"/>
          </a:solidFill>
        </p:spPr>
        <p:txBody>
          <a:bodyPr wrap="square" lIns="1440000" tIns="180000" rIns="180000" bIns="180000" anchor="t" anchorCtr="0">
            <a:spAutoFit/>
          </a:bodyPr>
          <a:lstStyle/>
          <a:p>
            <a:pPr algn="l"/>
            <a:r>
              <a:rPr lang="pl-PL" sz="6000" b="1" i="0" u="none" strike="noStrike" dirty="0">
                <a:solidFill>
                  <a:schemeClr val="bg1"/>
                </a:solidFill>
                <a:effectLst/>
                <a:latin typeface="Aptos Display" panose="020B0004020202020204" pitchFamily="34" charset="0"/>
              </a:rPr>
              <a:t>Tu należy wpisać </a:t>
            </a:r>
            <a:r>
              <a:rPr lang="pl-PL" sz="6000" b="1" dirty="0">
                <a:solidFill>
                  <a:schemeClr val="bg1"/>
                </a:solidFill>
                <a:latin typeface="Aptos Display" panose="020B0004020202020204" pitchFamily="34" charset="0"/>
              </a:rPr>
              <a:t>t</a:t>
            </a:r>
            <a:r>
              <a:rPr lang="pl-PL" sz="6000" b="1" i="0" u="none" strike="noStrike" dirty="0">
                <a:solidFill>
                  <a:schemeClr val="bg1"/>
                </a:solidFill>
                <a:effectLst/>
                <a:latin typeface="Aptos Display" panose="020B0004020202020204" pitchFamily="34" charset="0"/>
              </a:rPr>
              <a:t>ytuł artykułu. Tu należy wpisać </a:t>
            </a:r>
            <a:r>
              <a:rPr lang="pl-PL" sz="6000" b="1" dirty="0">
                <a:solidFill>
                  <a:schemeClr val="bg1"/>
                </a:solidFill>
                <a:latin typeface="Aptos Display" panose="020B0004020202020204" pitchFamily="34" charset="0"/>
              </a:rPr>
              <a:t>t</a:t>
            </a:r>
            <a:r>
              <a:rPr lang="pl-PL" sz="6000" b="1" i="0" u="none" strike="noStrike" dirty="0">
                <a:solidFill>
                  <a:schemeClr val="bg1"/>
                </a:solidFill>
                <a:effectLst/>
                <a:latin typeface="Aptos Display" panose="020B0004020202020204" pitchFamily="34" charset="0"/>
              </a:rPr>
              <a:t>ytuł artykułu. Tu należy wpisać </a:t>
            </a:r>
            <a:r>
              <a:rPr lang="pl-PL" sz="6000" b="1" dirty="0">
                <a:solidFill>
                  <a:schemeClr val="bg1"/>
                </a:solidFill>
                <a:latin typeface="Aptos Display" panose="020B0004020202020204" pitchFamily="34" charset="0"/>
              </a:rPr>
              <a:t>t</a:t>
            </a:r>
            <a:r>
              <a:rPr lang="pl-PL" sz="6000" b="1" i="0" u="none" strike="noStrike" dirty="0">
                <a:solidFill>
                  <a:schemeClr val="bg1"/>
                </a:solidFill>
                <a:effectLst/>
                <a:latin typeface="Aptos Display" panose="020B0004020202020204" pitchFamily="34" charset="0"/>
              </a:rPr>
              <a:t>ytuł artykułu. Tu należy wpisać </a:t>
            </a:r>
            <a:r>
              <a:rPr lang="pl-PL" sz="6000" b="1" dirty="0">
                <a:solidFill>
                  <a:schemeClr val="bg1"/>
                </a:solidFill>
                <a:latin typeface="Aptos Display" panose="020B0004020202020204" pitchFamily="34" charset="0"/>
              </a:rPr>
              <a:t>t</a:t>
            </a:r>
            <a:r>
              <a:rPr lang="pl-PL" sz="6000" b="1" i="0" u="none" strike="noStrike" dirty="0">
                <a:solidFill>
                  <a:schemeClr val="bg1"/>
                </a:solidFill>
                <a:effectLst/>
                <a:latin typeface="Aptos Display" panose="020B0004020202020204" pitchFamily="34" charset="0"/>
              </a:rPr>
              <a:t>ytuł artykułu. [</a:t>
            </a:r>
            <a:r>
              <a:rPr lang="pl-PL" sz="6000" b="1" i="0" u="none" strike="noStrike" dirty="0" err="1">
                <a:solidFill>
                  <a:schemeClr val="bg1"/>
                </a:solidFill>
                <a:effectLst/>
                <a:latin typeface="Aptos Display" panose="020B0004020202020204" pitchFamily="34" charset="0"/>
              </a:rPr>
              <a:t>Aptos</a:t>
            </a:r>
            <a:r>
              <a:rPr lang="pl-PL" sz="6000" b="1" i="0" u="none" strike="noStrike" dirty="0">
                <a:solidFill>
                  <a:schemeClr val="bg1"/>
                </a:solidFill>
                <a:effectLst/>
                <a:latin typeface="Aptos Display" panose="020B0004020202020204" pitchFamily="34" charset="0"/>
              </a:rPr>
              <a:t>, </a:t>
            </a:r>
            <a:r>
              <a:rPr lang="pl-PL" sz="6000" b="1" i="0" u="none" strike="noStrike" dirty="0" err="1">
                <a:solidFill>
                  <a:schemeClr val="bg1"/>
                </a:solidFill>
                <a:effectLst/>
                <a:latin typeface="Aptos Display" panose="020B0004020202020204" pitchFamily="34" charset="0"/>
              </a:rPr>
              <a:t>rozm</a:t>
            </a:r>
            <a:r>
              <a:rPr lang="pl-PL" sz="6000" b="1" i="0" u="none" strike="noStrike" dirty="0">
                <a:solidFill>
                  <a:schemeClr val="bg1"/>
                </a:solidFill>
                <a:effectLst/>
                <a:latin typeface="Aptos Display" panose="020B0004020202020204" pitchFamily="34" charset="0"/>
              </a:rPr>
              <a:t>. 60, pogrubiony]</a:t>
            </a:r>
            <a:endParaRPr lang="pl-PL" sz="6000" b="1" dirty="0">
              <a:solidFill>
                <a:schemeClr val="bg1"/>
              </a:solidFill>
              <a:latin typeface="Aptos Display" panose="020B0004020202020204" pitchFamily="34" charset="0"/>
              <a:cs typeface="Arial" panose="020B0604020202020204" pitchFamily="34" charset="0"/>
            </a:endParaRPr>
          </a:p>
        </p:txBody>
      </p:sp>
      <p:sp>
        <p:nvSpPr>
          <p:cNvPr id="5" name="Tytuł 1">
            <a:extLst>
              <a:ext uri="{FF2B5EF4-FFF2-40B4-BE49-F238E27FC236}">
                <a16:creationId xmlns:a16="http://schemas.microsoft.com/office/drawing/2014/main" id="{85947B9C-F147-40CF-A1F3-3A772391AFAE}"/>
              </a:ext>
            </a:extLst>
          </p:cNvPr>
          <p:cNvSpPr txBox="1">
            <a:spLocks/>
          </p:cNvSpPr>
          <p:nvPr/>
        </p:nvSpPr>
        <p:spPr>
          <a:xfrm>
            <a:off x="1438275" y="2422101"/>
            <a:ext cx="18507075" cy="1073105"/>
          </a:xfrm>
          <a:prstGeom prst="rect">
            <a:avLst/>
          </a:prstGeom>
          <a:noFill/>
        </p:spPr>
        <p:txBody>
          <a:bodyPr vert="horz" wrap="square" lIns="0" tIns="0" rIns="0" bIns="72000" rtlCol="0" anchor="b"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sz="3600" dirty="0">
                <a:solidFill>
                  <a:srgbClr val="1F1F1F"/>
                </a:solidFill>
                <a:latin typeface="Aptos Display" panose="020B0004020202020204" pitchFamily="34" charset="0"/>
                <a:cs typeface="Arial" panose="020B0604020202020204" pitchFamily="34" charset="0"/>
              </a:rPr>
              <a:t>Autorzy referatu konferencyjnego</a:t>
            </a:r>
          </a:p>
          <a:p>
            <a:pPr algn="l"/>
            <a:r>
              <a:rPr lang="pl-PL" sz="3600" b="0" i="0" u="none" strike="noStrike" dirty="0">
                <a:solidFill>
                  <a:srgbClr val="1F1F1F"/>
                </a:solidFill>
                <a:effectLst/>
                <a:latin typeface="Aptos Display" panose="020B0004020202020204" pitchFamily="34" charset="0"/>
                <a:cs typeface="Arial" panose="020B0604020202020204" pitchFamily="34" charset="0"/>
              </a:rPr>
              <a:t>Autorzy referatu konferencyjnego [</a:t>
            </a:r>
            <a:r>
              <a:rPr lang="pl-PL" sz="3600" b="0" i="0" u="none" strike="noStrike" dirty="0" err="1">
                <a:solidFill>
                  <a:srgbClr val="1F1F1F"/>
                </a:solidFill>
                <a:effectLst/>
                <a:latin typeface="Aptos Display" panose="020B0004020202020204" pitchFamily="34" charset="0"/>
                <a:cs typeface="Arial" panose="020B0604020202020204" pitchFamily="34" charset="0"/>
              </a:rPr>
              <a:t>Aptos</a:t>
            </a:r>
            <a:r>
              <a:rPr lang="pl-PL" sz="3600" b="0" i="0" u="none" strike="noStrike" dirty="0">
                <a:solidFill>
                  <a:srgbClr val="1F1F1F"/>
                </a:solidFill>
                <a:effectLst/>
                <a:latin typeface="Aptos Display" panose="020B0004020202020204" pitchFamily="34" charset="0"/>
                <a:cs typeface="Arial" panose="020B0604020202020204" pitchFamily="34" charset="0"/>
              </a:rPr>
              <a:t>, </a:t>
            </a:r>
            <a:r>
              <a:rPr lang="pl-PL" sz="3600" b="0" i="0" u="none" strike="noStrike" dirty="0" err="1">
                <a:solidFill>
                  <a:srgbClr val="1F1F1F"/>
                </a:solidFill>
                <a:effectLst/>
                <a:latin typeface="Aptos Display" panose="020B0004020202020204" pitchFamily="34" charset="0"/>
                <a:cs typeface="Arial" panose="020B0604020202020204" pitchFamily="34" charset="0"/>
              </a:rPr>
              <a:t>rozm</a:t>
            </a:r>
            <a:r>
              <a:rPr lang="pl-PL" sz="3600" b="0" i="0" u="none" strike="noStrike" dirty="0">
                <a:solidFill>
                  <a:srgbClr val="1F1F1F"/>
                </a:solidFill>
                <a:effectLst/>
                <a:latin typeface="Aptos Display" panose="020B0004020202020204" pitchFamily="34" charset="0"/>
                <a:cs typeface="Arial" panose="020B0604020202020204" pitchFamily="34" charset="0"/>
              </a:rPr>
              <a:t>. 36]</a:t>
            </a:r>
          </a:p>
        </p:txBody>
      </p:sp>
      <p:sp>
        <p:nvSpPr>
          <p:cNvPr id="6" name="Prostokąt 5">
            <a:extLst>
              <a:ext uri="{FF2B5EF4-FFF2-40B4-BE49-F238E27FC236}">
                <a16:creationId xmlns:a16="http://schemas.microsoft.com/office/drawing/2014/main" id="{48B98E11-22CC-FEE3-FFA9-87E3BD2A4AAA}"/>
              </a:ext>
            </a:extLst>
          </p:cNvPr>
          <p:cNvSpPr/>
          <p:nvPr/>
        </p:nvSpPr>
        <p:spPr>
          <a:xfrm>
            <a:off x="-1" y="0"/>
            <a:ext cx="21383625" cy="2041570"/>
          </a:xfrm>
          <a:prstGeom prst="rect">
            <a:avLst/>
          </a:prstGeom>
          <a:solidFill>
            <a:schemeClr val="bg1">
              <a:lumMod val="95000"/>
            </a:schemeClr>
          </a:solidFill>
        </p:spPr>
        <p:txBody>
          <a:bodyPr wrap="square" lIns="180000" tIns="18000" rIns="180000" bIns="54000" anchor="ctr" anchorCtr="0">
            <a:noAutofit/>
          </a:bodyPr>
          <a:lstStyle/>
          <a:p>
            <a:pPr algn="r"/>
            <a:endParaRPr lang="pl-PL" sz="3600">
              <a:solidFill>
                <a:schemeClr val="bg1"/>
              </a:solidFill>
              <a:latin typeface="Barlow Condensed Light" pitchFamily="2" charset="0"/>
              <a:cs typeface="Times New Roman" panose="02020603050405020304" pitchFamily="18" charset="0"/>
            </a:endParaRPr>
          </a:p>
        </p:txBody>
      </p:sp>
      <p:sp>
        <p:nvSpPr>
          <p:cNvPr id="7" name="pole tekstowe 6">
            <a:extLst>
              <a:ext uri="{FF2B5EF4-FFF2-40B4-BE49-F238E27FC236}">
                <a16:creationId xmlns:a16="http://schemas.microsoft.com/office/drawing/2014/main" id="{64881336-0EF2-756E-A6C3-840F04FB378F}"/>
              </a:ext>
            </a:extLst>
          </p:cNvPr>
          <p:cNvSpPr txBox="1"/>
          <p:nvPr/>
        </p:nvSpPr>
        <p:spPr>
          <a:xfrm>
            <a:off x="2512208" y="728055"/>
            <a:ext cx="17421745" cy="1261884"/>
          </a:xfrm>
          <a:prstGeom prst="rect">
            <a:avLst/>
          </a:prstGeom>
          <a:noFill/>
        </p:spPr>
        <p:txBody>
          <a:bodyPr wrap="square">
            <a:spAutoFit/>
          </a:bodyPr>
          <a:lstStyle/>
          <a:p>
            <a:pPr algn="r"/>
            <a:r>
              <a:rPr lang="pl-PL" sz="3600" dirty="0">
                <a:solidFill>
                  <a:srgbClr val="1F1F1F"/>
                </a:solidFill>
                <a:latin typeface="Aptos Display" panose="020B0004020202020204" pitchFamily="34" charset="0"/>
                <a:cs typeface="Arial" panose="020B0604020202020204" pitchFamily="34" charset="0"/>
              </a:rPr>
              <a:t>Polanica-Zdrój, 10 – 13 września 2023 roku</a:t>
            </a:r>
          </a:p>
          <a:p>
            <a:pPr algn="r"/>
            <a:r>
              <a:rPr lang="pl-PL" sz="4000" dirty="0">
                <a:solidFill>
                  <a:srgbClr val="1F1F1F"/>
                </a:solidFill>
                <a:latin typeface="Aptos Display" panose="020B0004020202020204" pitchFamily="34" charset="0"/>
                <a:cs typeface="Arial" panose="020B0604020202020204" pitchFamily="34" charset="0"/>
              </a:rPr>
              <a:t>XXV Konferencja Naukowa </a:t>
            </a:r>
            <a:r>
              <a:rPr lang="pl-PL" sz="4000" b="1" dirty="0">
                <a:solidFill>
                  <a:srgbClr val="1F1F1F"/>
                </a:solidFill>
                <a:latin typeface="Aptos Display" panose="020B0004020202020204" pitchFamily="34" charset="0"/>
                <a:cs typeface="Arial" panose="020B0604020202020204" pitchFamily="34" charset="0"/>
              </a:rPr>
              <a:t>Pojazdy Szynowe</a:t>
            </a:r>
            <a:endParaRPr lang="pl-PL" sz="4000" b="1" dirty="0"/>
          </a:p>
        </p:txBody>
      </p:sp>
      <p:grpSp>
        <p:nvGrpSpPr>
          <p:cNvPr id="30" name="Grupa 29">
            <a:extLst>
              <a:ext uri="{FF2B5EF4-FFF2-40B4-BE49-F238E27FC236}">
                <a16:creationId xmlns:a16="http://schemas.microsoft.com/office/drawing/2014/main" id="{E3364A5B-5478-9075-D49A-8D0DFD038729}"/>
              </a:ext>
            </a:extLst>
          </p:cNvPr>
          <p:cNvGrpSpPr/>
          <p:nvPr/>
        </p:nvGrpSpPr>
        <p:grpSpPr>
          <a:xfrm>
            <a:off x="5749" y="2041570"/>
            <a:ext cx="21377876" cy="318643"/>
            <a:chOff x="0" y="715422"/>
            <a:chExt cx="12208094" cy="360001"/>
          </a:xfrm>
        </p:grpSpPr>
        <p:sp>
          <p:nvSpPr>
            <p:cNvPr id="31" name="Prostokąt 30">
              <a:extLst>
                <a:ext uri="{FF2B5EF4-FFF2-40B4-BE49-F238E27FC236}">
                  <a16:creationId xmlns:a16="http://schemas.microsoft.com/office/drawing/2014/main" id="{78043174-9A48-49B7-D250-00E2DFE7B8B8}"/>
                </a:ext>
              </a:extLst>
            </p:cNvPr>
            <p:cNvSpPr/>
            <p:nvPr/>
          </p:nvSpPr>
          <p:spPr>
            <a:xfrm rot="5400000">
              <a:off x="972479" y="585853"/>
              <a:ext cx="360000" cy="619138"/>
            </a:xfrm>
            <a:prstGeom prst="rect">
              <a:avLst/>
            </a:prstGeom>
            <a:solidFill>
              <a:srgbClr val="FF0000"/>
            </a:solidFill>
          </p:spPr>
          <p:txBody>
            <a:bodyPr wrap="square" lIns="180000" tIns="36000" rIns="180000" bIns="36000" anchor="ctr" anchorCtr="0">
              <a:noAutofit/>
            </a:bodyPr>
            <a:lstStyle/>
            <a:p>
              <a:pPr algn="r"/>
              <a:endParaRPr lang="pl-PL" dirty="0">
                <a:solidFill>
                  <a:schemeClr val="bg1"/>
                </a:solidFill>
                <a:latin typeface="Barlow Condensed Light" pitchFamily="2" charset="0"/>
                <a:cs typeface="Times New Roman" panose="02020603050405020304" pitchFamily="18" charset="0"/>
              </a:endParaRPr>
            </a:p>
          </p:txBody>
        </p:sp>
        <p:sp>
          <p:nvSpPr>
            <p:cNvPr id="32" name="Prostokąt 31">
              <a:extLst>
                <a:ext uri="{FF2B5EF4-FFF2-40B4-BE49-F238E27FC236}">
                  <a16:creationId xmlns:a16="http://schemas.microsoft.com/office/drawing/2014/main" id="{F624D4F1-56EE-F61D-F6A0-177F94619F0E}"/>
                </a:ext>
              </a:extLst>
            </p:cNvPr>
            <p:cNvSpPr/>
            <p:nvPr/>
          </p:nvSpPr>
          <p:spPr>
            <a:xfrm rot="5400000">
              <a:off x="1488176" y="689294"/>
              <a:ext cx="360000" cy="412256"/>
            </a:xfrm>
            <a:prstGeom prst="rect">
              <a:avLst/>
            </a:prstGeom>
            <a:solidFill>
              <a:srgbClr val="00AEEF"/>
            </a:solidFill>
          </p:spPr>
          <p:txBody>
            <a:bodyPr wrap="square" lIns="180000" tIns="18000" rIns="180000" bIns="54000" anchor="ctr" anchorCtr="0">
              <a:noAutofit/>
            </a:bodyPr>
            <a:lstStyle/>
            <a:p>
              <a:pPr algn="r"/>
              <a:endParaRPr lang="pl-PL" sz="4800">
                <a:solidFill>
                  <a:schemeClr val="bg1"/>
                </a:solidFill>
                <a:latin typeface="Barlow Condensed Light" pitchFamily="2" charset="0"/>
                <a:cs typeface="Times New Roman" panose="02020603050405020304" pitchFamily="18" charset="0"/>
              </a:endParaRPr>
            </a:p>
          </p:txBody>
        </p:sp>
        <p:sp>
          <p:nvSpPr>
            <p:cNvPr id="33" name="Prostokąt 32">
              <a:extLst>
                <a:ext uri="{FF2B5EF4-FFF2-40B4-BE49-F238E27FC236}">
                  <a16:creationId xmlns:a16="http://schemas.microsoft.com/office/drawing/2014/main" id="{4BD1C003-DFF5-76F1-ECD3-8327F9845C11}"/>
                </a:ext>
              </a:extLst>
            </p:cNvPr>
            <p:cNvSpPr/>
            <p:nvPr/>
          </p:nvSpPr>
          <p:spPr>
            <a:xfrm rot="5400000">
              <a:off x="2247200" y="799395"/>
              <a:ext cx="360000" cy="192054"/>
            </a:xfrm>
            <a:prstGeom prst="rect">
              <a:avLst/>
            </a:prstGeom>
            <a:solidFill>
              <a:srgbClr val="FF0000"/>
            </a:solidFill>
          </p:spPr>
          <p:txBody>
            <a:bodyPr wrap="square" lIns="180000" tIns="36000" rIns="180000" bIns="36000" anchor="ctr" anchorCtr="0">
              <a:noAutofit/>
            </a:bodyPr>
            <a:lstStyle/>
            <a:p>
              <a:pPr algn="r"/>
              <a:endParaRPr lang="pl-PL">
                <a:solidFill>
                  <a:schemeClr val="bg1"/>
                </a:solidFill>
                <a:latin typeface="Barlow Condensed Light" pitchFamily="2" charset="0"/>
                <a:cs typeface="Times New Roman" panose="02020603050405020304" pitchFamily="18" charset="0"/>
              </a:endParaRPr>
            </a:p>
          </p:txBody>
        </p:sp>
        <p:sp>
          <p:nvSpPr>
            <p:cNvPr id="34" name="Prostokąt 33">
              <a:extLst>
                <a:ext uri="{FF2B5EF4-FFF2-40B4-BE49-F238E27FC236}">
                  <a16:creationId xmlns:a16="http://schemas.microsoft.com/office/drawing/2014/main" id="{909A7648-146A-F464-9CF7-3651D0A3C84E}"/>
                </a:ext>
              </a:extLst>
            </p:cNvPr>
            <p:cNvSpPr/>
            <p:nvPr/>
          </p:nvSpPr>
          <p:spPr>
            <a:xfrm>
              <a:off x="0" y="715422"/>
              <a:ext cx="842910" cy="360000"/>
            </a:xfrm>
            <a:prstGeom prst="rect">
              <a:avLst/>
            </a:prstGeom>
            <a:solidFill>
              <a:srgbClr val="6EE9FF"/>
            </a:solidFill>
          </p:spPr>
          <p:txBody>
            <a:bodyPr wrap="square" lIns="180000" tIns="18000" rIns="180000" bIns="54000" anchor="ctr" anchorCtr="0">
              <a:noAutofit/>
            </a:bodyPr>
            <a:lstStyle/>
            <a:p>
              <a:pPr algn="r"/>
              <a:endParaRPr lang="pl-PL" sz="3100">
                <a:solidFill>
                  <a:schemeClr val="bg1"/>
                </a:solidFill>
                <a:latin typeface="Barlow Condensed Light" pitchFamily="2" charset="0"/>
                <a:cs typeface="Times New Roman" panose="02020603050405020304" pitchFamily="18" charset="0"/>
              </a:endParaRPr>
            </a:p>
          </p:txBody>
        </p:sp>
        <p:sp>
          <p:nvSpPr>
            <p:cNvPr id="35" name="Prostokąt 34">
              <a:extLst>
                <a:ext uri="{FF2B5EF4-FFF2-40B4-BE49-F238E27FC236}">
                  <a16:creationId xmlns:a16="http://schemas.microsoft.com/office/drawing/2014/main" id="{7F507BD0-7E5E-2ADF-DF59-F89CB3E07BFE}"/>
                </a:ext>
              </a:extLst>
            </p:cNvPr>
            <p:cNvSpPr/>
            <p:nvPr/>
          </p:nvSpPr>
          <p:spPr>
            <a:xfrm>
              <a:off x="1870213" y="715422"/>
              <a:ext cx="481326" cy="359999"/>
            </a:xfrm>
            <a:prstGeom prst="rect">
              <a:avLst/>
            </a:prstGeom>
            <a:solidFill>
              <a:srgbClr val="6EE9FF"/>
            </a:solidFill>
          </p:spPr>
          <p:txBody>
            <a:bodyPr wrap="square" lIns="180000" tIns="18000" rIns="180000" bIns="54000" anchor="ctr" anchorCtr="0">
              <a:noAutofit/>
            </a:bodyPr>
            <a:lstStyle/>
            <a:p>
              <a:pPr algn="r"/>
              <a:endParaRPr lang="pl-PL" sz="3100">
                <a:solidFill>
                  <a:schemeClr val="bg1"/>
                </a:solidFill>
                <a:latin typeface="Barlow Condensed Light" pitchFamily="2" charset="0"/>
                <a:cs typeface="Times New Roman" panose="02020603050405020304" pitchFamily="18" charset="0"/>
              </a:endParaRPr>
            </a:p>
          </p:txBody>
        </p:sp>
        <p:sp>
          <p:nvSpPr>
            <p:cNvPr id="36" name="Prostokąt 35">
              <a:extLst>
                <a:ext uri="{FF2B5EF4-FFF2-40B4-BE49-F238E27FC236}">
                  <a16:creationId xmlns:a16="http://schemas.microsoft.com/office/drawing/2014/main" id="{7DB0C16D-E1A2-46D3-2DA6-30C9BAB3181A}"/>
                </a:ext>
              </a:extLst>
            </p:cNvPr>
            <p:cNvSpPr/>
            <p:nvPr/>
          </p:nvSpPr>
          <p:spPr>
            <a:xfrm rot="5400000">
              <a:off x="2745658" y="492992"/>
              <a:ext cx="360000" cy="804861"/>
            </a:xfrm>
            <a:prstGeom prst="rect">
              <a:avLst/>
            </a:prstGeom>
            <a:solidFill>
              <a:srgbClr val="00AEEF"/>
            </a:solidFill>
          </p:spPr>
          <p:txBody>
            <a:bodyPr wrap="square" lIns="180000" tIns="18000" rIns="180000" bIns="54000" anchor="ctr" anchorCtr="0">
              <a:noAutofit/>
            </a:bodyPr>
            <a:lstStyle/>
            <a:p>
              <a:pPr algn="r"/>
              <a:endParaRPr lang="pl-PL" sz="4800">
                <a:solidFill>
                  <a:schemeClr val="bg1"/>
                </a:solidFill>
                <a:latin typeface="Barlow Condensed Light" pitchFamily="2" charset="0"/>
                <a:cs typeface="Times New Roman" panose="02020603050405020304" pitchFamily="18" charset="0"/>
              </a:endParaRPr>
            </a:p>
          </p:txBody>
        </p:sp>
        <p:sp>
          <p:nvSpPr>
            <p:cNvPr id="37" name="Prostokąt 36">
              <a:extLst>
                <a:ext uri="{FF2B5EF4-FFF2-40B4-BE49-F238E27FC236}">
                  <a16:creationId xmlns:a16="http://schemas.microsoft.com/office/drawing/2014/main" id="{E4825BC5-02D8-2E29-13ED-12EE0F1761D8}"/>
                </a:ext>
              </a:extLst>
            </p:cNvPr>
            <p:cNvSpPr/>
            <p:nvPr/>
          </p:nvSpPr>
          <p:spPr>
            <a:xfrm rot="5400000">
              <a:off x="3336690" y="706821"/>
              <a:ext cx="360000" cy="377202"/>
            </a:xfrm>
            <a:prstGeom prst="rect">
              <a:avLst/>
            </a:prstGeom>
            <a:solidFill>
              <a:srgbClr val="FF0000"/>
            </a:solidFill>
          </p:spPr>
          <p:txBody>
            <a:bodyPr wrap="square" lIns="180000" tIns="36000" rIns="180000" bIns="36000" anchor="ctr" anchorCtr="0">
              <a:noAutofit/>
            </a:bodyPr>
            <a:lstStyle/>
            <a:p>
              <a:pPr algn="r"/>
              <a:endParaRPr lang="pl-PL">
                <a:solidFill>
                  <a:schemeClr val="bg1"/>
                </a:solidFill>
                <a:latin typeface="Barlow Condensed Light" pitchFamily="2" charset="0"/>
                <a:cs typeface="Times New Roman" panose="02020603050405020304" pitchFamily="18" charset="0"/>
              </a:endParaRPr>
            </a:p>
          </p:txBody>
        </p:sp>
        <p:sp>
          <p:nvSpPr>
            <p:cNvPr id="38" name="Prostokąt 37">
              <a:extLst>
                <a:ext uri="{FF2B5EF4-FFF2-40B4-BE49-F238E27FC236}">
                  <a16:creationId xmlns:a16="http://schemas.microsoft.com/office/drawing/2014/main" id="{7019AC8B-6A63-171F-88C9-F99718647BCD}"/>
                </a:ext>
              </a:extLst>
            </p:cNvPr>
            <p:cNvSpPr/>
            <p:nvPr/>
          </p:nvSpPr>
          <p:spPr>
            <a:xfrm>
              <a:off x="3705291" y="715422"/>
              <a:ext cx="856979" cy="360000"/>
            </a:xfrm>
            <a:prstGeom prst="rect">
              <a:avLst/>
            </a:prstGeom>
            <a:solidFill>
              <a:srgbClr val="6EE9FF"/>
            </a:solidFill>
          </p:spPr>
          <p:txBody>
            <a:bodyPr wrap="square" lIns="180000" tIns="18000" rIns="180000" bIns="54000" anchor="ctr" anchorCtr="0">
              <a:noAutofit/>
            </a:bodyPr>
            <a:lstStyle/>
            <a:p>
              <a:pPr algn="r"/>
              <a:endParaRPr lang="pl-PL" sz="3100">
                <a:solidFill>
                  <a:schemeClr val="bg1"/>
                </a:solidFill>
                <a:latin typeface="Barlow Condensed Light" pitchFamily="2" charset="0"/>
                <a:cs typeface="Times New Roman" panose="02020603050405020304" pitchFamily="18" charset="0"/>
              </a:endParaRPr>
            </a:p>
          </p:txBody>
        </p:sp>
        <p:sp>
          <p:nvSpPr>
            <p:cNvPr id="39" name="Prostokąt 38">
              <a:extLst>
                <a:ext uri="{FF2B5EF4-FFF2-40B4-BE49-F238E27FC236}">
                  <a16:creationId xmlns:a16="http://schemas.microsoft.com/office/drawing/2014/main" id="{8371BF30-4D97-0180-3930-640D5731CEFA}"/>
                </a:ext>
              </a:extLst>
            </p:cNvPr>
            <p:cNvSpPr/>
            <p:nvPr/>
          </p:nvSpPr>
          <p:spPr>
            <a:xfrm rot="5400000">
              <a:off x="4530355" y="747338"/>
              <a:ext cx="360000" cy="296169"/>
            </a:xfrm>
            <a:prstGeom prst="rect">
              <a:avLst/>
            </a:prstGeom>
            <a:solidFill>
              <a:srgbClr val="00AEEF"/>
            </a:solidFill>
          </p:spPr>
          <p:txBody>
            <a:bodyPr wrap="square" lIns="180000" tIns="18000" rIns="180000" bIns="54000" anchor="ctr" anchorCtr="0">
              <a:noAutofit/>
            </a:bodyPr>
            <a:lstStyle/>
            <a:p>
              <a:pPr algn="r"/>
              <a:endParaRPr lang="pl-PL" sz="4800">
                <a:solidFill>
                  <a:schemeClr val="bg1"/>
                </a:solidFill>
                <a:latin typeface="Barlow Condensed Light" pitchFamily="2" charset="0"/>
                <a:cs typeface="Times New Roman" panose="02020603050405020304" pitchFamily="18" charset="0"/>
              </a:endParaRPr>
            </a:p>
          </p:txBody>
        </p:sp>
        <p:sp>
          <p:nvSpPr>
            <p:cNvPr id="40" name="Prostokąt 39">
              <a:extLst>
                <a:ext uri="{FF2B5EF4-FFF2-40B4-BE49-F238E27FC236}">
                  <a16:creationId xmlns:a16="http://schemas.microsoft.com/office/drawing/2014/main" id="{9DF99042-BB44-E0FD-693F-6C9A8F8C0E2C}"/>
                </a:ext>
              </a:extLst>
            </p:cNvPr>
            <p:cNvSpPr/>
            <p:nvPr/>
          </p:nvSpPr>
          <p:spPr>
            <a:xfrm rot="16200000">
              <a:off x="8109734" y="494714"/>
              <a:ext cx="360000" cy="801417"/>
            </a:xfrm>
            <a:prstGeom prst="rect">
              <a:avLst/>
            </a:prstGeom>
            <a:solidFill>
              <a:srgbClr val="FF0000"/>
            </a:solidFill>
          </p:spPr>
          <p:txBody>
            <a:bodyPr wrap="square" lIns="180000" tIns="36000" rIns="180000" bIns="36000" anchor="ctr" anchorCtr="0">
              <a:noAutofit/>
            </a:bodyPr>
            <a:lstStyle/>
            <a:p>
              <a:pPr algn="r"/>
              <a:endParaRPr lang="pl-PL">
                <a:solidFill>
                  <a:schemeClr val="bg1"/>
                </a:solidFill>
                <a:latin typeface="Barlow Condensed Light" pitchFamily="2" charset="0"/>
                <a:cs typeface="Times New Roman" panose="02020603050405020304" pitchFamily="18" charset="0"/>
              </a:endParaRPr>
            </a:p>
          </p:txBody>
        </p:sp>
        <p:sp>
          <p:nvSpPr>
            <p:cNvPr id="41" name="Prostokąt 40">
              <a:extLst>
                <a:ext uri="{FF2B5EF4-FFF2-40B4-BE49-F238E27FC236}">
                  <a16:creationId xmlns:a16="http://schemas.microsoft.com/office/drawing/2014/main" id="{36AED84D-0213-B4B7-39BB-BC44AA338FA7}"/>
                </a:ext>
              </a:extLst>
            </p:cNvPr>
            <p:cNvSpPr/>
            <p:nvPr/>
          </p:nvSpPr>
          <p:spPr>
            <a:xfrm rot="16200000">
              <a:off x="8993132" y="412734"/>
              <a:ext cx="360000" cy="965377"/>
            </a:xfrm>
            <a:prstGeom prst="rect">
              <a:avLst/>
            </a:prstGeom>
            <a:solidFill>
              <a:srgbClr val="00AEEF"/>
            </a:solidFill>
          </p:spPr>
          <p:txBody>
            <a:bodyPr wrap="square" lIns="180000" tIns="18000" rIns="180000" bIns="54000" anchor="ctr" anchorCtr="0">
              <a:noAutofit/>
            </a:bodyPr>
            <a:lstStyle/>
            <a:p>
              <a:pPr algn="r"/>
              <a:endParaRPr lang="pl-PL" sz="4800">
                <a:solidFill>
                  <a:schemeClr val="bg1"/>
                </a:solidFill>
                <a:latin typeface="Barlow Condensed Light" pitchFamily="2" charset="0"/>
                <a:cs typeface="Times New Roman" panose="02020603050405020304" pitchFamily="18" charset="0"/>
              </a:endParaRPr>
            </a:p>
          </p:txBody>
        </p:sp>
        <p:sp>
          <p:nvSpPr>
            <p:cNvPr id="42" name="Prostokąt 41">
              <a:extLst>
                <a:ext uri="{FF2B5EF4-FFF2-40B4-BE49-F238E27FC236}">
                  <a16:creationId xmlns:a16="http://schemas.microsoft.com/office/drawing/2014/main" id="{A6EC2A6C-492B-2B05-5B43-CA21EE9B20F0}"/>
                </a:ext>
              </a:extLst>
            </p:cNvPr>
            <p:cNvSpPr/>
            <p:nvPr/>
          </p:nvSpPr>
          <p:spPr>
            <a:xfrm rot="10800000">
              <a:off x="7481590" y="715422"/>
              <a:ext cx="407435" cy="360000"/>
            </a:xfrm>
            <a:prstGeom prst="rect">
              <a:avLst/>
            </a:prstGeom>
            <a:solidFill>
              <a:srgbClr val="6EE9FF"/>
            </a:solidFill>
          </p:spPr>
          <p:txBody>
            <a:bodyPr wrap="square" lIns="180000" tIns="18000" rIns="180000" bIns="54000" anchor="ctr" anchorCtr="0">
              <a:noAutofit/>
            </a:bodyPr>
            <a:lstStyle/>
            <a:p>
              <a:pPr algn="r"/>
              <a:endParaRPr lang="pl-PL" sz="3100">
                <a:solidFill>
                  <a:schemeClr val="bg1"/>
                </a:solidFill>
                <a:latin typeface="Barlow Condensed Light" pitchFamily="2" charset="0"/>
                <a:cs typeface="Times New Roman" panose="02020603050405020304" pitchFamily="18" charset="0"/>
              </a:endParaRPr>
            </a:p>
          </p:txBody>
        </p:sp>
        <p:sp>
          <p:nvSpPr>
            <p:cNvPr id="43" name="Prostokąt 42">
              <a:extLst>
                <a:ext uri="{FF2B5EF4-FFF2-40B4-BE49-F238E27FC236}">
                  <a16:creationId xmlns:a16="http://schemas.microsoft.com/office/drawing/2014/main" id="{48D15874-1D70-EB8E-5150-12C9D76DE8F3}"/>
                </a:ext>
              </a:extLst>
            </p:cNvPr>
            <p:cNvSpPr/>
            <p:nvPr/>
          </p:nvSpPr>
          <p:spPr>
            <a:xfrm rot="10800000">
              <a:off x="9655818" y="715422"/>
              <a:ext cx="588450" cy="360000"/>
            </a:xfrm>
            <a:prstGeom prst="rect">
              <a:avLst/>
            </a:prstGeom>
            <a:solidFill>
              <a:srgbClr val="6EE9FF"/>
            </a:solidFill>
          </p:spPr>
          <p:txBody>
            <a:bodyPr wrap="square" lIns="180000" tIns="18000" rIns="180000" bIns="54000" anchor="ctr" anchorCtr="0">
              <a:noAutofit/>
            </a:bodyPr>
            <a:lstStyle/>
            <a:p>
              <a:pPr algn="r"/>
              <a:endParaRPr lang="pl-PL" sz="3100">
                <a:solidFill>
                  <a:schemeClr val="bg1"/>
                </a:solidFill>
                <a:latin typeface="Barlow Condensed Light" pitchFamily="2" charset="0"/>
                <a:cs typeface="Times New Roman" panose="02020603050405020304" pitchFamily="18" charset="0"/>
              </a:endParaRPr>
            </a:p>
          </p:txBody>
        </p:sp>
        <p:sp>
          <p:nvSpPr>
            <p:cNvPr id="44" name="Prostokąt 43">
              <a:extLst>
                <a:ext uri="{FF2B5EF4-FFF2-40B4-BE49-F238E27FC236}">
                  <a16:creationId xmlns:a16="http://schemas.microsoft.com/office/drawing/2014/main" id="{C68C07D4-7E76-611E-3D60-130633EA8F61}"/>
                </a:ext>
              </a:extLst>
            </p:cNvPr>
            <p:cNvSpPr/>
            <p:nvPr/>
          </p:nvSpPr>
          <p:spPr>
            <a:xfrm rot="16200000">
              <a:off x="4778110" y="795752"/>
              <a:ext cx="360000" cy="199340"/>
            </a:xfrm>
            <a:prstGeom prst="rect">
              <a:avLst/>
            </a:prstGeom>
            <a:solidFill>
              <a:srgbClr val="FF0000"/>
            </a:solidFill>
          </p:spPr>
          <p:txBody>
            <a:bodyPr wrap="square" lIns="180000" tIns="36000" rIns="180000" bIns="36000" anchor="ctr" anchorCtr="0">
              <a:noAutofit/>
            </a:bodyPr>
            <a:lstStyle/>
            <a:p>
              <a:pPr algn="r"/>
              <a:endParaRPr lang="pl-PL">
                <a:solidFill>
                  <a:schemeClr val="bg1"/>
                </a:solidFill>
                <a:latin typeface="Barlow Condensed Light" pitchFamily="2" charset="0"/>
                <a:cs typeface="Times New Roman" panose="02020603050405020304" pitchFamily="18" charset="0"/>
              </a:endParaRPr>
            </a:p>
          </p:txBody>
        </p:sp>
        <p:sp>
          <p:nvSpPr>
            <p:cNvPr id="45" name="Prostokąt 44">
              <a:extLst>
                <a:ext uri="{FF2B5EF4-FFF2-40B4-BE49-F238E27FC236}">
                  <a16:creationId xmlns:a16="http://schemas.microsoft.com/office/drawing/2014/main" id="{827CE78E-2FBC-B354-EC11-97F401E44DD5}"/>
                </a:ext>
              </a:extLst>
            </p:cNvPr>
            <p:cNvSpPr/>
            <p:nvPr/>
          </p:nvSpPr>
          <p:spPr>
            <a:xfrm rot="16200000">
              <a:off x="5295480" y="477724"/>
              <a:ext cx="360000" cy="835397"/>
            </a:xfrm>
            <a:prstGeom prst="rect">
              <a:avLst/>
            </a:prstGeom>
            <a:solidFill>
              <a:srgbClr val="00AEEF"/>
            </a:solidFill>
          </p:spPr>
          <p:txBody>
            <a:bodyPr wrap="square" lIns="180000" tIns="18000" rIns="180000" bIns="54000" anchor="ctr" anchorCtr="0">
              <a:noAutofit/>
            </a:bodyPr>
            <a:lstStyle/>
            <a:p>
              <a:pPr algn="r"/>
              <a:endParaRPr lang="pl-PL" sz="4800">
                <a:solidFill>
                  <a:schemeClr val="bg1"/>
                </a:solidFill>
                <a:latin typeface="Barlow Condensed Light" pitchFamily="2" charset="0"/>
                <a:cs typeface="Times New Roman" panose="02020603050405020304" pitchFamily="18" charset="0"/>
              </a:endParaRPr>
            </a:p>
          </p:txBody>
        </p:sp>
        <p:sp>
          <p:nvSpPr>
            <p:cNvPr id="46" name="Prostokąt 45">
              <a:extLst>
                <a:ext uri="{FF2B5EF4-FFF2-40B4-BE49-F238E27FC236}">
                  <a16:creationId xmlns:a16="http://schemas.microsoft.com/office/drawing/2014/main" id="{AF4AF1BF-B797-F7B5-98E9-433E51589FFD}"/>
                </a:ext>
              </a:extLst>
            </p:cNvPr>
            <p:cNvSpPr/>
            <p:nvPr/>
          </p:nvSpPr>
          <p:spPr>
            <a:xfrm rot="16200000">
              <a:off x="5908935" y="699666"/>
              <a:ext cx="360000" cy="391513"/>
            </a:xfrm>
            <a:prstGeom prst="rect">
              <a:avLst/>
            </a:prstGeom>
            <a:solidFill>
              <a:srgbClr val="FF0000"/>
            </a:solidFill>
          </p:spPr>
          <p:txBody>
            <a:bodyPr wrap="square" lIns="180000" tIns="36000" rIns="180000" bIns="36000" anchor="ctr" anchorCtr="0">
              <a:noAutofit/>
            </a:bodyPr>
            <a:lstStyle/>
            <a:p>
              <a:pPr algn="r"/>
              <a:endParaRPr lang="pl-PL">
                <a:solidFill>
                  <a:schemeClr val="bg1"/>
                </a:solidFill>
                <a:latin typeface="Barlow Condensed Light" pitchFamily="2" charset="0"/>
                <a:cs typeface="Times New Roman" panose="02020603050405020304" pitchFamily="18" charset="0"/>
              </a:endParaRPr>
            </a:p>
          </p:txBody>
        </p:sp>
        <p:sp>
          <p:nvSpPr>
            <p:cNvPr id="47" name="Prostokąt 46">
              <a:extLst>
                <a:ext uri="{FF2B5EF4-FFF2-40B4-BE49-F238E27FC236}">
                  <a16:creationId xmlns:a16="http://schemas.microsoft.com/office/drawing/2014/main" id="{9D94687D-E003-C780-A26A-A1C27993D2F4}"/>
                </a:ext>
              </a:extLst>
            </p:cNvPr>
            <p:cNvSpPr/>
            <p:nvPr/>
          </p:nvSpPr>
          <p:spPr>
            <a:xfrm rot="10800000">
              <a:off x="6284691" y="715423"/>
              <a:ext cx="889492" cy="360000"/>
            </a:xfrm>
            <a:prstGeom prst="rect">
              <a:avLst/>
            </a:prstGeom>
            <a:solidFill>
              <a:srgbClr val="6EE9FF"/>
            </a:solidFill>
          </p:spPr>
          <p:txBody>
            <a:bodyPr wrap="square" lIns="180000" tIns="18000" rIns="180000" bIns="54000" anchor="ctr" anchorCtr="0">
              <a:noAutofit/>
            </a:bodyPr>
            <a:lstStyle/>
            <a:p>
              <a:pPr algn="r"/>
              <a:endParaRPr lang="pl-PL" sz="3100" dirty="0">
                <a:solidFill>
                  <a:schemeClr val="bg1"/>
                </a:solidFill>
                <a:latin typeface="Barlow Condensed Light" pitchFamily="2" charset="0"/>
                <a:cs typeface="Times New Roman" panose="02020603050405020304" pitchFamily="18" charset="0"/>
              </a:endParaRPr>
            </a:p>
          </p:txBody>
        </p:sp>
        <p:sp>
          <p:nvSpPr>
            <p:cNvPr id="48" name="Prostokąt 47">
              <a:extLst>
                <a:ext uri="{FF2B5EF4-FFF2-40B4-BE49-F238E27FC236}">
                  <a16:creationId xmlns:a16="http://schemas.microsoft.com/office/drawing/2014/main" id="{A1DD1C4A-B004-33B0-9027-C9C44E276910}"/>
                </a:ext>
              </a:extLst>
            </p:cNvPr>
            <p:cNvSpPr/>
            <p:nvPr/>
          </p:nvSpPr>
          <p:spPr>
            <a:xfrm rot="16200000">
              <a:off x="7147886" y="741720"/>
              <a:ext cx="360000" cy="307405"/>
            </a:xfrm>
            <a:prstGeom prst="rect">
              <a:avLst/>
            </a:prstGeom>
            <a:solidFill>
              <a:srgbClr val="00AEEF"/>
            </a:solidFill>
          </p:spPr>
          <p:txBody>
            <a:bodyPr wrap="square" lIns="180000" tIns="18000" rIns="180000" bIns="54000" anchor="ctr" anchorCtr="0">
              <a:noAutofit/>
            </a:bodyPr>
            <a:lstStyle/>
            <a:p>
              <a:pPr algn="r"/>
              <a:endParaRPr lang="pl-PL" sz="4800">
                <a:solidFill>
                  <a:schemeClr val="bg1"/>
                </a:solidFill>
                <a:latin typeface="Barlow Condensed Light" pitchFamily="2" charset="0"/>
                <a:cs typeface="Times New Roman" panose="02020603050405020304" pitchFamily="18" charset="0"/>
              </a:endParaRPr>
            </a:p>
          </p:txBody>
        </p:sp>
        <p:sp>
          <p:nvSpPr>
            <p:cNvPr id="49" name="Prostokąt 48">
              <a:extLst>
                <a:ext uri="{FF2B5EF4-FFF2-40B4-BE49-F238E27FC236}">
                  <a16:creationId xmlns:a16="http://schemas.microsoft.com/office/drawing/2014/main" id="{A35CA897-76E5-6E99-5C8D-7D22D688FE03}"/>
                </a:ext>
              </a:extLst>
            </p:cNvPr>
            <p:cNvSpPr/>
            <p:nvPr/>
          </p:nvSpPr>
          <p:spPr>
            <a:xfrm rot="5400000">
              <a:off x="10238219" y="715414"/>
              <a:ext cx="360000" cy="360017"/>
            </a:xfrm>
            <a:prstGeom prst="rect">
              <a:avLst/>
            </a:prstGeom>
            <a:solidFill>
              <a:srgbClr val="FF0000"/>
            </a:solidFill>
          </p:spPr>
          <p:txBody>
            <a:bodyPr wrap="square" lIns="180000" tIns="36000" rIns="180000" bIns="36000" anchor="ctr" anchorCtr="0">
              <a:noAutofit/>
            </a:bodyPr>
            <a:lstStyle/>
            <a:p>
              <a:pPr algn="r"/>
              <a:endParaRPr lang="pl-PL">
                <a:solidFill>
                  <a:schemeClr val="bg1"/>
                </a:solidFill>
                <a:latin typeface="Barlow Condensed Light" pitchFamily="2" charset="0"/>
                <a:cs typeface="Times New Roman" panose="02020603050405020304" pitchFamily="18" charset="0"/>
              </a:endParaRPr>
            </a:p>
          </p:txBody>
        </p:sp>
        <p:sp>
          <p:nvSpPr>
            <p:cNvPr id="50" name="Prostokąt 49">
              <a:extLst>
                <a:ext uri="{FF2B5EF4-FFF2-40B4-BE49-F238E27FC236}">
                  <a16:creationId xmlns:a16="http://schemas.microsoft.com/office/drawing/2014/main" id="{D1A11EB2-8CAB-9303-754E-5042ACEAB36B}"/>
                </a:ext>
              </a:extLst>
            </p:cNvPr>
            <p:cNvSpPr/>
            <p:nvPr/>
          </p:nvSpPr>
          <p:spPr>
            <a:xfrm rot="16200000">
              <a:off x="11021991" y="287328"/>
              <a:ext cx="360000" cy="1216189"/>
            </a:xfrm>
            <a:prstGeom prst="rect">
              <a:avLst/>
            </a:prstGeom>
            <a:solidFill>
              <a:srgbClr val="00AEEF"/>
            </a:solidFill>
          </p:spPr>
          <p:txBody>
            <a:bodyPr wrap="square" lIns="180000" tIns="18000" rIns="180000" bIns="54000" anchor="ctr" anchorCtr="0">
              <a:noAutofit/>
            </a:bodyPr>
            <a:lstStyle/>
            <a:p>
              <a:pPr algn="r"/>
              <a:endParaRPr lang="pl-PL" sz="4800">
                <a:solidFill>
                  <a:schemeClr val="bg1"/>
                </a:solidFill>
                <a:latin typeface="Barlow Condensed Light" pitchFamily="2" charset="0"/>
                <a:cs typeface="Times New Roman" panose="02020603050405020304" pitchFamily="18" charset="0"/>
              </a:endParaRPr>
            </a:p>
          </p:txBody>
        </p:sp>
        <p:sp>
          <p:nvSpPr>
            <p:cNvPr id="51" name="Prostokąt 50">
              <a:extLst>
                <a:ext uri="{FF2B5EF4-FFF2-40B4-BE49-F238E27FC236}">
                  <a16:creationId xmlns:a16="http://schemas.microsoft.com/office/drawing/2014/main" id="{F25147D5-1C1E-243F-E893-9048157106AA}"/>
                </a:ext>
              </a:extLst>
            </p:cNvPr>
            <p:cNvSpPr/>
            <p:nvPr/>
          </p:nvSpPr>
          <p:spPr>
            <a:xfrm>
              <a:off x="11724730" y="715422"/>
              <a:ext cx="483364" cy="360000"/>
            </a:xfrm>
            <a:prstGeom prst="rect">
              <a:avLst/>
            </a:prstGeom>
            <a:solidFill>
              <a:srgbClr val="6EE9FF"/>
            </a:solidFill>
          </p:spPr>
          <p:txBody>
            <a:bodyPr wrap="square" lIns="180000" tIns="18000" rIns="180000" bIns="54000" anchor="ctr" anchorCtr="0">
              <a:noAutofit/>
            </a:bodyPr>
            <a:lstStyle/>
            <a:p>
              <a:pPr algn="r"/>
              <a:endParaRPr lang="pl-PL" sz="3100">
                <a:solidFill>
                  <a:schemeClr val="bg1"/>
                </a:solidFill>
                <a:latin typeface="Barlow Condensed Light" pitchFamily="2" charset="0"/>
                <a:cs typeface="Times New Roman" panose="02020603050405020304" pitchFamily="18" charset="0"/>
              </a:endParaRPr>
            </a:p>
          </p:txBody>
        </p:sp>
      </p:grpSp>
      <p:grpSp>
        <p:nvGrpSpPr>
          <p:cNvPr id="52" name="Grupa 51">
            <a:extLst>
              <a:ext uri="{FF2B5EF4-FFF2-40B4-BE49-F238E27FC236}">
                <a16:creationId xmlns:a16="http://schemas.microsoft.com/office/drawing/2014/main" id="{8E16DC54-3499-ACC1-B9A1-8DFB2ED08994}"/>
              </a:ext>
            </a:extLst>
          </p:cNvPr>
          <p:cNvGrpSpPr/>
          <p:nvPr/>
        </p:nvGrpSpPr>
        <p:grpSpPr>
          <a:xfrm>
            <a:off x="5749" y="29956570"/>
            <a:ext cx="21377876" cy="318643"/>
            <a:chOff x="0" y="715422"/>
            <a:chExt cx="12208094" cy="360001"/>
          </a:xfrm>
        </p:grpSpPr>
        <p:sp>
          <p:nvSpPr>
            <p:cNvPr id="53" name="Prostokąt 52">
              <a:extLst>
                <a:ext uri="{FF2B5EF4-FFF2-40B4-BE49-F238E27FC236}">
                  <a16:creationId xmlns:a16="http://schemas.microsoft.com/office/drawing/2014/main" id="{F8B01FAE-EF68-E469-707C-5BD018600E4F}"/>
                </a:ext>
              </a:extLst>
            </p:cNvPr>
            <p:cNvSpPr/>
            <p:nvPr/>
          </p:nvSpPr>
          <p:spPr>
            <a:xfrm rot="5400000">
              <a:off x="972479" y="585853"/>
              <a:ext cx="360000" cy="619138"/>
            </a:xfrm>
            <a:prstGeom prst="rect">
              <a:avLst/>
            </a:prstGeom>
            <a:solidFill>
              <a:srgbClr val="FF0000"/>
            </a:solidFill>
          </p:spPr>
          <p:txBody>
            <a:bodyPr wrap="square" lIns="180000" tIns="36000" rIns="180000" bIns="36000" anchor="ctr" anchorCtr="0">
              <a:noAutofit/>
            </a:bodyPr>
            <a:lstStyle/>
            <a:p>
              <a:pPr algn="r"/>
              <a:endParaRPr lang="pl-PL">
                <a:solidFill>
                  <a:schemeClr val="bg1"/>
                </a:solidFill>
                <a:latin typeface="Barlow Condensed Light" pitchFamily="2" charset="0"/>
                <a:cs typeface="Times New Roman" panose="02020603050405020304" pitchFamily="18" charset="0"/>
              </a:endParaRPr>
            </a:p>
          </p:txBody>
        </p:sp>
        <p:sp>
          <p:nvSpPr>
            <p:cNvPr id="54" name="Prostokąt 53">
              <a:extLst>
                <a:ext uri="{FF2B5EF4-FFF2-40B4-BE49-F238E27FC236}">
                  <a16:creationId xmlns:a16="http://schemas.microsoft.com/office/drawing/2014/main" id="{F0654774-3D0D-DC78-E1C1-B383970322EB}"/>
                </a:ext>
              </a:extLst>
            </p:cNvPr>
            <p:cNvSpPr/>
            <p:nvPr/>
          </p:nvSpPr>
          <p:spPr>
            <a:xfrm rot="5400000">
              <a:off x="1488176" y="689294"/>
              <a:ext cx="360000" cy="412256"/>
            </a:xfrm>
            <a:prstGeom prst="rect">
              <a:avLst/>
            </a:prstGeom>
            <a:solidFill>
              <a:srgbClr val="00AEEF"/>
            </a:solidFill>
          </p:spPr>
          <p:txBody>
            <a:bodyPr wrap="square" lIns="180000" tIns="18000" rIns="180000" bIns="54000" anchor="ctr" anchorCtr="0">
              <a:noAutofit/>
            </a:bodyPr>
            <a:lstStyle/>
            <a:p>
              <a:pPr algn="r"/>
              <a:endParaRPr lang="pl-PL" sz="4800">
                <a:solidFill>
                  <a:schemeClr val="bg1"/>
                </a:solidFill>
                <a:latin typeface="Barlow Condensed Light" pitchFamily="2" charset="0"/>
                <a:cs typeface="Times New Roman" panose="02020603050405020304" pitchFamily="18" charset="0"/>
              </a:endParaRPr>
            </a:p>
          </p:txBody>
        </p:sp>
        <p:sp>
          <p:nvSpPr>
            <p:cNvPr id="55" name="Prostokąt 54">
              <a:extLst>
                <a:ext uri="{FF2B5EF4-FFF2-40B4-BE49-F238E27FC236}">
                  <a16:creationId xmlns:a16="http://schemas.microsoft.com/office/drawing/2014/main" id="{465D206A-7954-0885-C838-549CBE406A9F}"/>
                </a:ext>
              </a:extLst>
            </p:cNvPr>
            <p:cNvSpPr/>
            <p:nvPr/>
          </p:nvSpPr>
          <p:spPr>
            <a:xfrm rot="5400000">
              <a:off x="2247200" y="799395"/>
              <a:ext cx="360000" cy="192054"/>
            </a:xfrm>
            <a:prstGeom prst="rect">
              <a:avLst/>
            </a:prstGeom>
            <a:solidFill>
              <a:srgbClr val="FF0000"/>
            </a:solidFill>
          </p:spPr>
          <p:txBody>
            <a:bodyPr wrap="square" lIns="180000" tIns="36000" rIns="180000" bIns="36000" anchor="ctr" anchorCtr="0">
              <a:noAutofit/>
            </a:bodyPr>
            <a:lstStyle/>
            <a:p>
              <a:pPr algn="r"/>
              <a:endParaRPr lang="pl-PL">
                <a:solidFill>
                  <a:schemeClr val="bg1"/>
                </a:solidFill>
                <a:latin typeface="Barlow Condensed Light" pitchFamily="2" charset="0"/>
                <a:cs typeface="Times New Roman" panose="02020603050405020304" pitchFamily="18" charset="0"/>
              </a:endParaRPr>
            </a:p>
          </p:txBody>
        </p:sp>
        <p:sp>
          <p:nvSpPr>
            <p:cNvPr id="56" name="Prostokąt 55">
              <a:extLst>
                <a:ext uri="{FF2B5EF4-FFF2-40B4-BE49-F238E27FC236}">
                  <a16:creationId xmlns:a16="http://schemas.microsoft.com/office/drawing/2014/main" id="{8D9A5DDC-FB21-F8EE-CBF0-FB11A2C3772F}"/>
                </a:ext>
              </a:extLst>
            </p:cNvPr>
            <p:cNvSpPr/>
            <p:nvPr/>
          </p:nvSpPr>
          <p:spPr>
            <a:xfrm>
              <a:off x="0" y="715422"/>
              <a:ext cx="842910" cy="360000"/>
            </a:xfrm>
            <a:prstGeom prst="rect">
              <a:avLst/>
            </a:prstGeom>
            <a:solidFill>
              <a:srgbClr val="6EE9FF"/>
            </a:solidFill>
          </p:spPr>
          <p:txBody>
            <a:bodyPr wrap="square" lIns="180000" tIns="18000" rIns="180000" bIns="54000" anchor="ctr" anchorCtr="0">
              <a:noAutofit/>
            </a:bodyPr>
            <a:lstStyle/>
            <a:p>
              <a:pPr algn="r"/>
              <a:endParaRPr lang="pl-PL" sz="3100">
                <a:solidFill>
                  <a:schemeClr val="bg1"/>
                </a:solidFill>
                <a:latin typeface="Barlow Condensed Light" pitchFamily="2" charset="0"/>
                <a:cs typeface="Times New Roman" panose="02020603050405020304" pitchFamily="18" charset="0"/>
              </a:endParaRPr>
            </a:p>
          </p:txBody>
        </p:sp>
        <p:sp>
          <p:nvSpPr>
            <p:cNvPr id="57" name="Prostokąt 56">
              <a:extLst>
                <a:ext uri="{FF2B5EF4-FFF2-40B4-BE49-F238E27FC236}">
                  <a16:creationId xmlns:a16="http://schemas.microsoft.com/office/drawing/2014/main" id="{59CFEDED-3095-F674-AB33-D4BC9E2BB743}"/>
                </a:ext>
              </a:extLst>
            </p:cNvPr>
            <p:cNvSpPr/>
            <p:nvPr/>
          </p:nvSpPr>
          <p:spPr>
            <a:xfrm>
              <a:off x="1870213" y="715422"/>
              <a:ext cx="481326" cy="359999"/>
            </a:xfrm>
            <a:prstGeom prst="rect">
              <a:avLst/>
            </a:prstGeom>
            <a:solidFill>
              <a:srgbClr val="6EE9FF"/>
            </a:solidFill>
          </p:spPr>
          <p:txBody>
            <a:bodyPr wrap="square" lIns="180000" tIns="18000" rIns="180000" bIns="54000" anchor="ctr" anchorCtr="0">
              <a:noAutofit/>
            </a:bodyPr>
            <a:lstStyle/>
            <a:p>
              <a:pPr algn="r"/>
              <a:endParaRPr lang="pl-PL" sz="3100">
                <a:solidFill>
                  <a:schemeClr val="bg1"/>
                </a:solidFill>
                <a:latin typeface="Barlow Condensed Light" pitchFamily="2" charset="0"/>
                <a:cs typeface="Times New Roman" panose="02020603050405020304" pitchFamily="18" charset="0"/>
              </a:endParaRPr>
            </a:p>
          </p:txBody>
        </p:sp>
        <p:sp>
          <p:nvSpPr>
            <p:cNvPr id="58" name="Prostokąt 57">
              <a:extLst>
                <a:ext uri="{FF2B5EF4-FFF2-40B4-BE49-F238E27FC236}">
                  <a16:creationId xmlns:a16="http://schemas.microsoft.com/office/drawing/2014/main" id="{0DE35BCC-2088-9200-748A-438C0313CABD}"/>
                </a:ext>
              </a:extLst>
            </p:cNvPr>
            <p:cNvSpPr/>
            <p:nvPr/>
          </p:nvSpPr>
          <p:spPr>
            <a:xfrm rot="5400000">
              <a:off x="2745658" y="492992"/>
              <a:ext cx="360000" cy="804861"/>
            </a:xfrm>
            <a:prstGeom prst="rect">
              <a:avLst/>
            </a:prstGeom>
            <a:solidFill>
              <a:srgbClr val="00AEEF"/>
            </a:solidFill>
          </p:spPr>
          <p:txBody>
            <a:bodyPr wrap="square" lIns="180000" tIns="18000" rIns="180000" bIns="54000" anchor="ctr" anchorCtr="0">
              <a:noAutofit/>
            </a:bodyPr>
            <a:lstStyle/>
            <a:p>
              <a:pPr algn="r"/>
              <a:endParaRPr lang="pl-PL" sz="4800">
                <a:solidFill>
                  <a:schemeClr val="bg1"/>
                </a:solidFill>
                <a:latin typeface="Barlow Condensed Light" pitchFamily="2" charset="0"/>
                <a:cs typeface="Times New Roman" panose="02020603050405020304" pitchFamily="18" charset="0"/>
              </a:endParaRPr>
            </a:p>
          </p:txBody>
        </p:sp>
        <p:sp>
          <p:nvSpPr>
            <p:cNvPr id="59" name="Prostokąt 58">
              <a:extLst>
                <a:ext uri="{FF2B5EF4-FFF2-40B4-BE49-F238E27FC236}">
                  <a16:creationId xmlns:a16="http://schemas.microsoft.com/office/drawing/2014/main" id="{4C3FF868-4418-1090-63C0-0147011DD952}"/>
                </a:ext>
              </a:extLst>
            </p:cNvPr>
            <p:cNvSpPr/>
            <p:nvPr/>
          </p:nvSpPr>
          <p:spPr>
            <a:xfrm rot="5400000">
              <a:off x="3336690" y="706821"/>
              <a:ext cx="360000" cy="377202"/>
            </a:xfrm>
            <a:prstGeom prst="rect">
              <a:avLst/>
            </a:prstGeom>
            <a:solidFill>
              <a:srgbClr val="FF0000"/>
            </a:solidFill>
          </p:spPr>
          <p:txBody>
            <a:bodyPr wrap="square" lIns="180000" tIns="36000" rIns="180000" bIns="36000" anchor="ctr" anchorCtr="0">
              <a:noAutofit/>
            </a:bodyPr>
            <a:lstStyle/>
            <a:p>
              <a:pPr algn="r"/>
              <a:endParaRPr lang="pl-PL">
                <a:solidFill>
                  <a:schemeClr val="bg1"/>
                </a:solidFill>
                <a:latin typeface="Barlow Condensed Light" pitchFamily="2" charset="0"/>
                <a:cs typeface="Times New Roman" panose="02020603050405020304" pitchFamily="18" charset="0"/>
              </a:endParaRPr>
            </a:p>
          </p:txBody>
        </p:sp>
        <p:sp>
          <p:nvSpPr>
            <p:cNvPr id="60" name="Prostokąt 59">
              <a:extLst>
                <a:ext uri="{FF2B5EF4-FFF2-40B4-BE49-F238E27FC236}">
                  <a16:creationId xmlns:a16="http://schemas.microsoft.com/office/drawing/2014/main" id="{C28CFA97-2F15-2436-F92F-2FBE468948AD}"/>
                </a:ext>
              </a:extLst>
            </p:cNvPr>
            <p:cNvSpPr/>
            <p:nvPr/>
          </p:nvSpPr>
          <p:spPr>
            <a:xfrm>
              <a:off x="3705291" y="715422"/>
              <a:ext cx="856979" cy="360000"/>
            </a:xfrm>
            <a:prstGeom prst="rect">
              <a:avLst/>
            </a:prstGeom>
            <a:solidFill>
              <a:srgbClr val="6EE9FF"/>
            </a:solidFill>
          </p:spPr>
          <p:txBody>
            <a:bodyPr wrap="square" lIns="180000" tIns="18000" rIns="180000" bIns="54000" anchor="ctr" anchorCtr="0">
              <a:noAutofit/>
            </a:bodyPr>
            <a:lstStyle/>
            <a:p>
              <a:pPr algn="r"/>
              <a:endParaRPr lang="pl-PL" sz="3100">
                <a:solidFill>
                  <a:schemeClr val="bg1"/>
                </a:solidFill>
                <a:latin typeface="Barlow Condensed Light" pitchFamily="2" charset="0"/>
                <a:cs typeface="Times New Roman" panose="02020603050405020304" pitchFamily="18" charset="0"/>
              </a:endParaRPr>
            </a:p>
          </p:txBody>
        </p:sp>
        <p:sp>
          <p:nvSpPr>
            <p:cNvPr id="61" name="Prostokąt 60">
              <a:extLst>
                <a:ext uri="{FF2B5EF4-FFF2-40B4-BE49-F238E27FC236}">
                  <a16:creationId xmlns:a16="http://schemas.microsoft.com/office/drawing/2014/main" id="{D1084F48-6155-9623-F236-3344C1276A25}"/>
                </a:ext>
              </a:extLst>
            </p:cNvPr>
            <p:cNvSpPr/>
            <p:nvPr/>
          </p:nvSpPr>
          <p:spPr>
            <a:xfrm rot="5400000">
              <a:off x="4530355" y="747338"/>
              <a:ext cx="360000" cy="296169"/>
            </a:xfrm>
            <a:prstGeom prst="rect">
              <a:avLst/>
            </a:prstGeom>
            <a:solidFill>
              <a:srgbClr val="00AEEF"/>
            </a:solidFill>
          </p:spPr>
          <p:txBody>
            <a:bodyPr wrap="square" lIns="180000" tIns="18000" rIns="180000" bIns="54000" anchor="ctr" anchorCtr="0">
              <a:noAutofit/>
            </a:bodyPr>
            <a:lstStyle/>
            <a:p>
              <a:pPr algn="r"/>
              <a:endParaRPr lang="pl-PL" sz="4800">
                <a:solidFill>
                  <a:schemeClr val="bg1"/>
                </a:solidFill>
                <a:latin typeface="Barlow Condensed Light" pitchFamily="2" charset="0"/>
                <a:cs typeface="Times New Roman" panose="02020603050405020304" pitchFamily="18" charset="0"/>
              </a:endParaRPr>
            </a:p>
          </p:txBody>
        </p:sp>
        <p:sp>
          <p:nvSpPr>
            <p:cNvPr id="62" name="Prostokąt 61">
              <a:extLst>
                <a:ext uri="{FF2B5EF4-FFF2-40B4-BE49-F238E27FC236}">
                  <a16:creationId xmlns:a16="http://schemas.microsoft.com/office/drawing/2014/main" id="{16450CEC-F6CF-E376-4760-59D5DF3C13E3}"/>
                </a:ext>
              </a:extLst>
            </p:cNvPr>
            <p:cNvSpPr/>
            <p:nvPr/>
          </p:nvSpPr>
          <p:spPr>
            <a:xfrm rot="16200000">
              <a:off x="8109734" y="494714"/>
              <a:ext cx="360000" cy="801417"/>
            </a:xfrm>
            <a:prstGeom prst="rect">
              <a:avLst/>
            </a:prstGeom>
            <a:solidFill>
              <a:srgbClr val="FF0000"/>
            </a:solidFill>
          </p:spPr>
          <p:txBody>
            <a:bodyPr wrap="square" lIns="180000" tIns="36000" rIns="180000" bIns="36000" anchor="ctr" anchorCtr="0">
              <a:noAutofit/>
            </a:bodyPr>
            <a:lstStyle/>
            <a:p>
              <a:pPr algn="r"/>
              <a:endParaRPr lang="pl-PL">
                <a:solidFill>
                  <a:schemeClr val="bg1"/>
                </a:solidFill>
                <a:latin typeface="Barlow Condensed Light" pitchFamily="2" charset="0"/>
                <a:cs typeface="Times New Roman" panose="02020603050405020304" pitchFamily="18" charset="0"/>
              </a:endParaRPr>
            </a:p>
          </p:txBody>
        </p:sp>
        <p:sp>
          <p:nvSpPr>
            <p:cNvPr id="63" name="Prostokąt 62">
              <a:extLst>
                <a:ext uri="{FF2B5EF4-FFF2-40B4-BE49-F238E27FC236}">
                  <a16:creationId xmlns:a16="http://schemas.microsoft.com/office/drawing/2014/main" id="{F7A21788-598C-ECE6-CFBF-94042CA8F55A}"/>
                </a:ext>
              </a:extLst>
            </p:cNvPr>
            <p:cNvSpPr/>
            <p:nvPr/>
          </p:nvSpPr>
          <p:spPr>
            <a:xfrm rot="16200000">
              <a:off x="8993132" y="412734"/>
              <a:ext cx="360000" cy="965377"/>
            </a:xfrm>
            <a:prstGeom prst="rect">
              <a:avLst/>
            </a:prstGeom>
            <a:solidFill>
              <a:srgbClr val="00AEEF"/>
            </a:solidFill>
          </p:spPr>
          <p:txBody>
            <a:bodyPr wrap="square" lIns="180000" tIns="18000" rIns="180000" bIns="54000" anchor="ctr" anchorCtr="0">
              <a:noAutofit/>
            </a:bodyPr>
            <a:lstStyle/>
            <a:p>
              <a:pPr algn="r"/>
              <a:endParaRPr lang="pl-PL" sz="4800">
                <a:solidFill>
                  <a:schemeClr val="bg1"/>
                </a:solidFill>
                <a:latin typeface="Barlow Condensed Light" pitchFamily="2" charset="0"/>
                <a:cs typeface="Times New Roman" panose="02020603050405020304" pitchFamily="18" charset="0"/>
              </a:endParaRPr>
            </a:p>
          </p:txBody>
        </p:sp>
        <p:sp>
          <p:nvSpPr>
            <p:cNvPr id="64" name="Prostokąt 63">
              <a:extLst>
                <a:ext uri="{FF2B5EF4-FFF2-40B4-BE49-F238E27FC236}">
                  <a16:creationId xmlns:a16="http://schemas.microsoft.com/office/drawing/2014/main" id="{7F759AF9-7BDE-09CF-ECE9-E6D782A06682}"/>
                </a:ext>
              </a:extLst>
            </p:cNvPr>
            <p:cNvSpPr/>
            <p:nvPr/>
          </p:nvSpPr>
          <p:spPr>
            <a:xfrm rot="10800000">
              <a:off x="7481590" y="715422"/>
              <a:ext cx="407435" cy="360000"/>
            </a:xfrm>
            <a:prstGeom prst="rect">
              <a:avLst/>
            </a:prstGeom>
            <a:solidFill>
              <a:srgbClr val="6EE9FF"/>
            </a:solidFill>
          </p:spPr>
          <p:txBody>
            <a:bodyPr wrap="square" lIns="180000" tIns="18000" rIns="180000" bIns="54000" anchor="ctr" anchorCtr="0">
              <a:noAutofit/>
            </a:bodyPr>
            <a:lstStyle/>
            <a:p>
              <a:pPr algn="r"/>
              <a:endParaRPr lang="pl-PL" sz="3100">
                <a:solidFill>
                  <a:schemeClr val="bg1"/>
                </a:solidFill>
                <a:latin typeface="Barlow Condensed Light" pitchFamily="2" charset="0"/>
                <a:cs typeface="Times New Roman" panose="02020603050405020304" pitchFamily="18" charset="0"/>
              </a:endParaRPr>
            </a:p>
          </p:txBody>
        </p:sp>
        <p:sp>
          <p:nvSpPr>
            <p:cNvPr id="65" name="Prostokąt 64">
              <a:extLst>
                <a:ext uri="{FF2B5EF4-FFF2-40B4-BE49-F238E27FC236}">
                  <a16:creationId xmlns:a16="http://schemas.microsoft.com/office/drawing/2014/main" id="{66D059CA-413D-7254-49C2-A9A9960AF3B0}"/>
                </a:ext>
              </a:extLst>
            </p:cNvPr>
            <p:cNvSpPr/>
            <p:nvPr/>
          </p:nvSpPr>
          <p:spPr>
            <a:xfrm rot="10800000">
              <a:off x="9655818" y="715422"/>
              <a:ext cx="588450" cy="360000"/>
            </a:xfrm>
            <a:prstGeom prst="rect">
              <a:avLst/>
            </a:prstGeom>
            <a:solidFill>
              <a:srgbClr val="6EE9FF"/>
            </a:solidFill>
          </p:spPr>
          <p:txBody>
            <a:bodyPr wrap="square" lIns="180000" tIns="18000" rIns="180000" bIns="54000" anchor="ctr" anchorCtr="0">
              <a:noAutofit/>
            </a:bodyPr>
            <a:lstStyle/>
            <a:p>
              <a:pPr algn="r"/>
              <a:endParaRPr lang="pl-PL" sz="3100">
                <a:solidFill>
                  <a:schemeClr val="bg1"/>
                </a:solidFill>
                <a:latin typeface="Barlow Condensed Light" pitchFamily="2" charset="0"/>
                <a:cs typeface="Times New Roman" panose="02020603050405020304" pitchFamily="18" charset="0"/>
              </a:endParaRPr>
            </a:p>
          </p:txBody>
        </p:sp>
        <p:sp>
          <p:nvSpPr>
            <p:cNvPr id="66" name="Prostokąt 65">
              <a:extLst>
                <a:ext uri="{FF2B5EF4-FFF2-40B4-BE49-F238E27FC236}">
                  <a16:creationId xmlns:a16="http://schemas.microsoft.com/office/drawing/2014/main" id="{FB11F658-8A42-FA45-5C94-79F2623F0E15}"/>
                </a:ext>
              </a:extLst>
            </p:cNvPr>
            <p:cNvSpPr/>
            <p:nvPr/>
          </p:nvSpPr>
          <p:spPr>
            <a:xfrm rot="16200000">
              <a:off x="4778110" y="795752"/>
              <a:ext cx="360000" cy="199340"/>
            </a:xfrm>
            <a:prstGeom prst="rect">
              <a:avLst/>
            </a:prstGeom>
            <a:solidFill>
              <a:srgbClr val="FF0000"/>
            </a:solidFill>
          </p:spPr>
          <p:txBody>
            <a:bodyPr wrap="square" lIns="180000" tIns="36000" rIns="180000" bIns="36000" anchor="ctr" anchorCtr="0">
              <a:noAutofit/>
            </a:bodyPr>
            <a:lstStyle/>
            <a:p>
              <a:pPr algn="r"/>
              <a:endParaRPr lang="pl-PL">
                <a:solidFill>
                  <a:schemeClr val="bg1"/>
                </a:solidFill>
                <a:latin typeface="Barlow Condensed Light" pitchFamily="2" charset="0"/>
                <a:cs typeface="Times New Roman" panose="02020603050405020304" pitchFamily="18" charset="0"/>
              </a:endParaRPr>
            </a:p>
          </p:txBody>
        </p:sp>
        <p:sp>
          <p:nvSpPr>
            <p:cNvPr id="67" name="Prostokąt 66">
              <a:extLst>
                <a:ext uri="{FF2B5EF4-FFF2-40B4-BE49-F238E27FC236}">
                  <a16:creationId xmlns:a16="http://schemas.microsoft.com/office/drawing/2014/main" id="{C4EECC50-5289-7FD8-A505-84FB81FD2441}"/>
                </a:ext>
              </a:extLst>
            </p:cNvPr>
            <p:cNvSpPr/>
            <p:nvPr/>
          </p:nvSpPr>
          <p:spPr>
            <a:xfrm rot="16200000">
              <a:off x="5295480" y="477724"/>
              <a:ext cx="360000" cy="835397"/>
            </a:xfrm>
            <a:prstGeom prst="rect">
              <a:avLst/>
            </a:prstGeom>
            <a:solidFill>
              <a:srgbClr val="00AEEF"/>
            </a:solidFill>
          </p:spPr>
          <p:txBody>
            <a:bodyPr wrap="square" lIns="180000" tIns="18000" rIns="180000" bIns="54000" anchor="ctr" anchorCtr="0">
              <a:noAutofit/>
            </a:bodyPr>
            <a:lstStyle/>
            <a:p>
              <a:pPr algn="r"/>
              <a:endParaRPr lang="pl-PL" sz="4800">
                <a:solidFill>
                  <a:schemeClr val="bg1"/>
                </a:solidFill>
                <a:latin typeface="Barlow Condensed Light" pitchFamily="2" charset="0"/>
                <a:cs typeface="Times New Roman" panose="02020603050405020304" pitchFamily="18" charset="0"/>
              </a:endParaRPr>
            </a:p>
          </p:txBody>
        </p:sp>
        <p:sp>
          <p:nvSpPr>
            <p:cNvPr id="68" name="Prostokąt 67">
              <a:extLst>
                <a:ext uri="{FF2B5EF4-FFF2-40B4-BE49-F238E27FC236}">
                  <a16:creationId xmlns:a16="http://schemas.microsoft.com/office/drawing/2014/main" id="{346FB55F-0A1F-EBCD-AA39-472A060FBBAA}"/>
                </a:ext>
              </a:extLst>
            </p:cNvPr>
            <p:cNvSpPr/>
            <p:nvPr/>
          </p:nvSpPr>
          <p:spPr>
            <a:xfrm rot="16200000">
              <a:off x="5908935" y="699666"/>
              <a:ext cx="360000" cy="391513"/>
            </a:xfrm>
            <a:prstGeom prst="rect">
              <a:avLst/>
            </a:prstGeom>
            <a:solidFill>
              <a:srgbClr val="FF0000"/>
            </a:solidFill>
          </p:spPr>
          <p:txBody>
            <a:bodyPr wrap="square" lIns="180000" tIns="36000" rIns="180000" bIns="36000" anchor="ctr" anchorCtr="0">
              <a:noAutofit/>
            </a:bodyPr>
            <a:lstStyle/>
            <a:p>
              <a:pPr algn="r"/>
              <a:endParaRPr lang="pl-PL">
                <a:solidFill>
                  <a:schemeClr val="bg1"/>
                </a:solidFill>
                <a:latin typeface="Barlow Condensed Light" pitchFamily="2" charset="0"/>
                <a:cs typeface="Times New Roman" panose="02020603050405020304" pitchFamily="18" charset="0"/>
              </a:endParaRPr>
            </a:p>
          </p:txBody>
        </p:sp>
        <p:sp>
          <p:nvSpPr>
            <p:cNvPr id="69" name="Prostokąt 68">
              <a:extLst>
                <a:ext uri="{FF2B5EF4-FFF2-40B4-BE49-F238E27FC236}">
                  <a16:creationId xmlns:a16="http://schemas.microsoft.com/office/drawing/2014/main" id="{2D2EFE75-A797-6C98-14AA-DAE0FAEC0B56}"/>
                </a:ext>
              </a:extLst>
            </p:cNvPr>
            <p:cNvSpPr/>
            <p:nvPr/>
          </p:nvSpPr>
          <p:spPr>
            <a:xfrm rot="10800000">
              <a:off x="6284691" y="715423"/>
              <a:ext cx="889492" cy="360000"/>
            </a:xfrm>
            <a:prstGeom prst="rect">
              <a:avLst/>
            </a:prstGeom>
            <a:solidFill>
              <a:srgbClr val="6EE9FF"/>
            </a:solidFill>
          </p:spPr>
          <p:txBody>
            <a:bodyPr wrap="square" lIns="180000" tIns="18000" rIns="180000" bIns="54000" anchor="ctr" anchorCtr="0">
              <a:noAutofit/>
            </a:bodyPr>
            <a:lstStyle/>
            <a:p>
              <a:pPr algn="r"/>
              <a:endParaRPr lang="pl-PL" sz="3100" dirty="0">
                <a:solidFill>
                  <a:schemeClr val="bg1"/>
                </a:solidFill>
                <a:latin typeface="Barlow Condensed Light" pitchFamily="2" charset="0"/>
                <a:cs typeface="Times New Roman" panose="02020603050405020304" pitchFamily="18" charset="0"/>
              </a:endParaRPr>
            </a:p>
          </p:txBody>
        </p:sp>
        <p:sp>
          <p:nvSpPr>
            <p:cNvPr id="70" name="Prostokąt 69">
              <a:extLst>
                <a:ext uri="{FF2B5EF4-FFF2-40B4-BE49-F238E27FC236}">
                  <a16:creationId xmlns:a16="http://schemas.microsoft.com/office/drawing/2014/main" id="{963E82F1-FE34-6B75-DEFB-72A402348868}"/>
                </a:ext>
              </a:extLst>
            </p:cNvPr>
            <p:cNvSpPr/>
            <p:nvPr/>
          </p:nvSpPr>
          <p:spPr>
            <a:xfrm rot="16200000">
              <a:off x="7147886" y="741720"/>
              <a:ext cx="360000" cy="307405"/>
            </a:xfrm>
            <a:prstGeom prst="rect">
              <a:avLst/>
            </a:prstGeom>
            <a:solidFill>
              <a:srgbClr val="00AEEF"/>
            </a:solidFill>
          </p:spPr>
          <p:txBody>
            <a:bodyPr wrap="square" lIns="180000" tIns="18000" rIns="180000" bIns="54000" anchor="ctr" anchorCtr="0">
              <a:noAutofit/>
            </a:bodyPr>
            <a:lstStyle/>
            <a:p>
              <a:pPr algn="r"/>
              <a:endParaRPr lang="pl-PL" sz="4800">
                <a:solidFill>
                  <a:schemeClr val="bg1"/>
                </a:solidFill>
                <a:latin typeface="Barlow Condensed Light" pitchFamily="2" charset="0"/>
                <a:cs typeface="Times New Roman" panose="02020603050405020304" pitchFamily="18" charset="0"/>
              </a:endParaRPr>
            </a:p>
          </p:txBody>
        </p:sp>
        <p:sp>
          <p:nvSpPr>
            <p:cNvPr id="71" name="Prostokąt 70">
              <a:extLst>
                <a:ext uri="{FF2B5EF4-FFF2-40B4-BE49-F238E27FC236}">
                  <a16:creationId xmlns:a16="http://schemas.microsoft.com/office/drawing/2014/main" id="{63E27C26-A59C-0188-C631-141621BB5E17}"/>
                </a:ext>
              </a:extLst>
            </p:cNvPr>
            <p:cNvSpPr/>
            <p:nvPr/>
          </p:nvSpPr>
          <p:spPr>
            <a:xfrm rot="5400000">
              <a:off x="10238219" y="715414"/>
              <a:ext cx="360000" cy="360017"/>
            </a:xfrm>
            <a:prstGeom prst="rect">
              <a:avLst/>
            </a:prstGeom>
            <a:solidFill>
              <a:srgbClr val="FF0000"/>
            </a:solidFill>
          </p:spPr>
          <p:txBody>
            <a:bodyPr wrap="square" lIns="180000" tIns="36000" rIns="180000" bIns="36000" anchor="ctr" anchorCtr="0">
              <a:noAutofit/>
            </a:bodyPr>
            <a:lstStyle/>
            <a:p>
              <a:pPr algn="r"/>
              <a:endParaRPr lang="pl-PL">
                <a:solidFill>
                  <a:schemeClr val="bg1"/>
                </a:solidFill>
                <a:latin typeface="Barlow Condensed Light" pitchFamily="2" charset="0"/>
                <a:cs typeface="Times New Roman" panose="02020603050405020304" pitchFamily="18" charset="0"/>
              </a:endParaRPr>
            </a:p>
          </p:txBody>
        </p:sp>
        <p:sp>
          <p:nvSpPr>
            <p:cNvPr id="72" name="Prostokąt 71">
              <a:extLst>
                <a:ext uri="{FF2B5EF4-FFF2-40B4-BE49-F238E27FC236}">
                  <a16:creationId xmlns:a16="http://schemas.microsoft.com/office/drawing/2014/main" id="{5D953CE5-3B9B-EB91-F1A2-B871B92367C3}"/>
                </a:ext>
              </a:extLst>
            </p:cNvPr>
            <p:cNvSpPr/>
            <p:nvPr/>
          </p:nvSpPr>
          <p:spPr>
            <a:xfrm rot="16200000">
              <a:off x="11021991" y="287328"/>
              <a:ext cx="360000" cy="1216189"/>
            </a:xfrm>
            <a:prstGeom prst="rect">
              <a:avLst/>
            </a:prstGeom>
            <a:solidFill>
              <a:srgbClr val="00AEEF"/>
            </a:solidFill>
          </p:spPr>
          <p:txBody>
            <a:bodyPr wrap="square" lIns="180000" tIns="18000" rIns="180000" bIns="54000" anchor="ctr" anchorCtr="0">
              <a:noAutofit/>
            </a:bodyPr>
            <a:lstStyle/>
            <a:p>
              <a:pPr algn="r"/>
              <a:endParaRPr lang="pl-PL" sz="4800">
                <a:solidFill>
                  <a:schemeClr val="bg1"/>
                </a:solidFill>
                <a:latin typeface="Barlow Condensed Light" pitchFamily="2" charset="0"/>
                <a:cs typeface="Times New Roman" panose="02020603050405020304" pitchFamily="18" charset="0"/>
              </a:endParaRPr>
            </a:p>
          </p:txBody>
        </p:sp>
        <p:sp>
          <p:nvSpPr>
            <p:cNvPr id="73" name="Prostokąt 72">
              <a:extLst>
                <a:ext uri="{FF2B5EF4-FFF2-40B4-BE49-F238E27FC236}">
                  <a16:creationId xmlns:a16="http://schemas.microsoft.com/office/drawing/2014/main" id="{BE80C2B9-27B4-4C67-7485-158436CDC8C5}"/>
                </a:ext>
              </a:extLst>
            </p:cNvPr>
            <p:cNvSpPr/>
            <p:nvPr/>
          </p:nvSpPr>
          <p:spPr>
            <a:xfrm>
              <a:off x="11724730" y="715422"/>
              <a:ext cx="483364" cy="360000"/>
            </a:xfrm>
            <a:prstGeom prst="rect">
              <a:avLst/>
            </a:prstGeom>
            <a:solidFill>
              <a:srgbClr val="6EE9FF"/>
            </a:solidFill>
          </p:spPr>
          <p:txBody>
            <a:bodyPr wrap="square" lIns="180000" tIns="18000" rIns="180000" bIns="54000" anchor="ctr" anchorCtr="0">
              <a:noAutofit/>
            </a:bodyPr>
            <a:lstStyle/>
            <a:p>
              <a:pPr algn="r"/>
              <a:endParaRPr lang="pl-PL" sz="3100">
                <a:solidFill>
                  <a:schemeClr val="bg1"/>
                </a:solidFill>
                <a:latin typeface="Barlow Condensed Light" pitchFamily="2" charset="0"/>
                <a:cs typeface="Times New Roman" panose="02020603050405020304" pitchFamily="18" charset="0"/>
              </a:endParaRPr>
            </a:p>
          </p:txBody>
        </p:sp>
      </p:grpSp>
      <p:sp>
        <p:nvSpPr>
          <p:cNvPr id="75" name="Tytuł 1">
            <a:extLst>
              <a:ext uri="{FF2B5EF4-FFF2-40B4-BE49-F238E27FC236}">
                <a16:creationId xmlns:a16="http://schemas.microsoft.com/office/drawing/2014/main" id="{74BB7616-927B-685E-A8C7-079F628B5A98}"/>
              </a:ext>
            </a:extLst>
          </p:cNvPr>
          <p:cNvSpPr txBox="1">
            <a:spLocks/>
          </p:cNvSpPr>
          <p:nvPr/>
        </p:nvSpPr>
        <p:spPr>
          <a:xfrm>
            <a:off x="1438273" y="6440449"/>
            <a:ext cx="18507075" cy="563534"/>
          </a:xfrm>
          <a:prstGeom prst="rect">
            <a:avLst/>
          </a:prstGeom>
          <a:noFill/>
        </p:spPr>
        <p:txBody>
          <a:bodyPr vert="horz" wrap="square" lIns="0" tIns="72000" rIns="0" bIns="7200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3000" b="1" dirty="0">
                <a:solidFill>
                  <a:srgbClr val="1F1F1F"/>
                </a:solidFill>
                <a:latin typeface="Aptos Display" panose="020B0004020202020204" pitchFamily="34" charset="0"/>
                <a:cs typeface="Arial" panose="020B0604020202020204" pitchFamily="34" charset="0"/>
              </a:rPr>
              <a:t>słowa kluczowe, słowa kluczowe, słowa kluczowe</a:t>
            </a:r>
          </a:p>
        </p:txBody>
      </p:sp>
      <p:sp>
        <p:nvSpPr>
          <p:cNvPr id="76" name="Tytuł 1">
            <a:extLst>
              <a:ext uri="{FF2B5EF4-FFF2-40B4-BE49-F238E27FC236}">
                <a16:creationId xmlns:a16="http://schemas.microsoft.com/office/drawing/2014/main" id="{2EEA755F-1AE7-158D-7F6F-A90F4D2C26D1}"/>
              </a:ext>
            </a:extLst>
          </p:cNvPr>
          <p:cNvSpPr txBox="1">
            <a:spLocks/>
          </p:cNvSpPr>
          <p:nvPr/>
        </p:nvSpPr>
        <p:spPr>
          <a:xfrm>
            <a:off x="1438273" y="7031127"/>
            <a:ext cx="18507077" cy="2980800"/>
          </a:xfrm>
          <a:prstGeom prst="rect">
            <a:avLst/>
          </a:prstGeom>
          <a:noFill/>
          <a:ln>
            <a:noFill/>
          </a:ln>
        </p:spPr>
        <p:txBody>
          <a:bodyPr vert="horz" wrap="square" lIns="0" tIns="0" rIns="0" bIns="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pl-PL" sz="3000" dirty="0">
                <a:solidFill>
                  <a:srgbClr val="1F1F1F"/>
                </a:solidFill>
                <a:latin typeface="Aptos Display" panose="020B0004020202020204" pitchFamily="34" charset="0"/>
                <a:cs typeface="Arial" panose="020B0604020202020204" pitchFamily="34" charset="0"/>
              </a:rPr>
              <a:t>Tu należy wpisać abstrakt. Tu należy wpisać abstrakt. Tu należy wpisać abstrakt. Tu należy wpisać abstrakt. Tu należy wpisać abstrakt. Tu należy wpisać abstrakt. Tu należy wpisać abstrakt. Tu należy wpisać abstrakt. Tu należy wpisać abstrakt. Tu należy wpisać abstrakt. Tu należy wpisać abstrakt. Tu należy wpisać abstrakt. Tu należy wpisać abstrakt. Tu należy wpisać abstrakt. Tu należy wpisać abstrakt. Tu należy wpisać abstrakt. Tu należy wpisać abstrakt. Tu należy wpisać abstrakt. Tu należy wpisać abstrakt. Tu należy wpisać abstrakt. Tu należy wpisać abstrakt. Tu należy wpisać abstrakt. Tu należy wpisać abstrakt. Tu należy wpisać abstrakt. Tu należy wpisać abstrakt. Tu należy wpisać abstrakt. Tu należy wpisać abstrakt. Tu należy wpisać abstrakt. Tu należy wpisać abstrakt. [</a:t>
            </a:r>
            <a:r>
              <a:rPr lang="pl-PL" sz="3000" dirty="0" err="1">
                <a:solidFill>
                  <a:srgbClr val="1F1F1F"/>
                </a:solidFill>
                <a:latin typeface="Aptos Display" panose="020B0004020202020204" pitchFamily="34" charset="0"/>
                <a:cs typeface="Arial" panose="020B0604020202020204" pitchFamily="34" charset="0"/>
              </a:rPr>
              <a:t>Aptos</a:t>
            </a:r>
            <a:r>
              <a:rPr lang="pl-PL" sz="3000" dirty="0">
                <a:solidFill>
                  <a:srgbClr val="1F1F1F"/>
                </a:solidFill>
                <a:latin typeface="Aptos Display" panose="020B0004020202020204" pitchFamily="34" charset="0"/>
                <a:cs typeface="Arial" panose="020B0604020202020204" pitchFamily="34" charset="0"/>
              </a:rPr>
              <a:t>, </a:t>
            </a:r>
            <a:r>
              <a:rPr lang="pl-PL" sz="3000" dirty="0" err="1">
                <a:solidFill>
                  <a:srgbClr val="1F1F1F"/>
                </a:solidFill>
                <a:latin typeface="Aptos Display" panose="020B0004020202020204" pitchFamily="34" charset="0"/>
                <a:cs typeface="Arial" panose="020B0604020202020204" pitchFamily="34" charset="0"/>
              </a:rPr>
              <a:t>rozm</a:t>
            </a:r>
            <a:r>
              <a:rPr lang="pl-PL" sz="3000" dirty="0">
                <a:solidFill>
                  <a:srgbClr val="1F1F1F"/>
                </a:solidFill>
                <a:latin typeface="Aptos Display" panose="020B0004020202020204" pitchFamily="34" charset="0"/>
                <a:cs typeface="Arial" panose="020B0604020202020204" pitchFamily="34" charset="0"/>
              </a:rPr>
              <a:t>. 30]</a:t>
            </a:r>
          </a:p>
        </p:txBody>
      </p:sp>
      <p:sp>
        <p:nvSpPr>
          <p:cNvPr id="77" name="Prostokąt 76">
            <a:extLst>
              <a:ext uri="{FF2B5EF4-FFF2-40B4-BE49-F238E27FC236}">
                <a16:creationId xmlns:a16="http://schemas.microsoft.com/office/drawing/2014/main" id="{694CB5B4-3689-5AF1-1BB8-446BFA26B14A}"/>
              </a:ext>
            </a:extLst>
          </p:cNvPr>
          <p:cNvSpPr/>
          <p:nvPr/>
        </p:nvSpPr>
        <p:spPr>
          <a:xfrm>
            <a:off x="803926" y="7031127"/>
            <a:ext cx="534368" cy="2442931"/>
          </a:xfrm>
          <a:prstGeom prst="rect">
            <a:avLst/>
          </a:prstGeom>
          <a:solidFill>
            <a:srgbClr val="FF0000"/>
          </a:solidFill>
        </p:spPr>
        <p:txBody>
          <a:bodyPr vert="vert270" wrap="none" lIns="36000" tIns="180000" rIns="36000" bIns="180000" anchor="ctr" anchorCtr="0">
            <a:spAutoFit/>
          </a:bodyPr>
          <a:lstStyle/>
          <a:p>
            <a:pPr algn="r"/>
            <a:r>
              <a:rPr lang="pl-PL" sz="3000" b="1" dirty="0">
                <a:solidFill>
                  <a:schemeClr val="bg1"/>
                </a:solidFill>
                <a:latin typeface="Aptos Display" panose="020B0004020202020204" pitchFamily="34" charset="0"/>
                <a:cs typeface="Times New Roman" panose="02020603050405020304" pitchFamily="18" charset="0"/>
              </a:rPr>
              <a:t>Streszczenie</a:t>
            </a:r>
          </a:p>
        </p:txBody>
      </p:sp>
      <p:sp>
        <p:nvSpPr>
          <p:cNvPr id="79" name="Tytuł 1">
            <a:extLst>
              <a:ext uri="{FF2B5EF4-FFF2-40B4-BE49-F238E27FC236}">
                <a16:creationId xmlns:a16="http://schemas.microsoft.com/office/drawing/2014/main" id="{2D750F93-56E2-F828-E597-6C912D6F4CB4}"/>
              </a:ext>
            </a:extLst>
          </p:cNvPr>
          <p:cNvSpPr txBox="1">
            <a:spLocks/>
          </p:cNvSpPr>
          <p:nvPr/>
        </p:nvSpPr>
        <p:spPr>
          <a:xfrm>
            <a:off x="1438274" y="10157652"/>
            <a:ext cx="9074152" cy="1581523"/>
          </a:xfrm>
          <a:prstGeom prst="rect">
            <a:avLst/>
          </a:prstGeom>
          <a:noFill/>
          <a:ln>
            <a:noFill/>
          </a:ln>
        </p:spPr>
        <p:txBody>
          <a:bodyPr vert="horz" wrap="square" lIns="0" tIns="0" rIns="0" bIns="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sz="4200" b="1" cap="all" dirty="0">
                <a:solidFill>
                  <a:srgbClr val="005493"/>
                </a:solidFill>
                <a:latin typeface="Aptos Display" panose="020B0004020202020204" pitchFamily="34" charset="0"/>
                <a:cs typeface="Arial" panose="020B0604020202020204" pitchFamily="34" charset="0"/>
              </a:rPr>
              <a:t>tekst nagłówka [</a:t>
            </a:r>
            <a:r>
              <a:rPr lang="pl-PL" sz="4200" b="1" cap="all" dirty="0" err="1">
                <a:solidFill>
                  <a:srgbClr val="005493"/>
                </a:solidFill>
                <a:latin typeface="Aptos Display" panose="020B0004020202020204" pitchFamily="34" charset="0"/>
                <a:cs typeface="Arial" panose="020B0604020202020204" pitchFamily="34" charset="0"/>
              </a:rPr>
              <a:t>Aptos</a:t>
            </a:r>
            <a:r>
              <a:rPr lang="pl-PL" sz="4200" b="1" cap="all" dirty="0">
                <a:solidFill>
                  <a:srgbClr val="005493"/>
                </a:solidFill>
                <a:latin typeface="Aptos Display" panose="020B0004020202020204" pitchFamily="34" charset="0"/>
                <a:cs typeface="Arial" panose="020B0604020202020204" pitchFamily="34" charset="0"/>
              </a:rPr>
              <a:t>, rozmiar 42, pogrubiony]</a:t>
            </a:r>
          </a:p>
          <a:p>
            <a:pPr algn="just"/>
            <a:r>
              <a:rPr lang="pl-PL" sz="3000" dirty="0">
                <a:solidFill>
                  <a:srgbClr val="1F1F1F"/>
                </a:solidFill>
                <a:latin typeface="Aptos Display" panose="020B0004020202020204" pitchFamily="34" charset="0"/>
                <a:cs typeface="Arial" panose="020B0604020202020204" pitchFamily="34" charset="0"/>
              </a:rPr>
              <a:t>Treść [</a:t>
            </a:r>
            <a:r>
              <a:rPr lang="pl-PL" sz="3000" dirty="0" err="1">
                <a:solidFill>
                  <a:srgbClr val="1F1F1F"/>
                </a:solidFill>
                <a:latin typeface="Aptos Display" panose="020B0004020202020204" pitchFamily="34" charset="0"/>
                <a:cs typeface="Arial" panose="020B0604020202020204" pitchFamily="34" charset="0"/>
              </a:rPr>
              <a:t>Aptos</a:t>
            </a:r>
            <a:r>
              <a:rPr lang="pl-PL" sz="3000" dirty="0">
                <a:solidFill>
                  <a:srgbClr val="1F1F1F"/>
                </a:solidFill>
                <a:latin typeface="Aptos Display" panose="020B0004020202020204" pitchFamily="34" charset="0"/>
                <a:cs typeface="Arial" panose="020B0604020202020204" pitchFamily="34" charset="0"/>
              </a:rPr>
              <a:t>, </a:t>
            </a:r>
            <a:r>
              <a:rPr lang="pl-PL" sz="3000" dirty="0" err="1">
                <a:solidFill>
                  <a:srgbClr val="1F1F1F"/>
                </a:solidFill>
                <a:latin typeface="Aptos Display" panose="020B0004020202020204" pitchFamily="34" charset="0"/>
                <a:cs typeface="Arial" panose="020B0604020202020204" pitchFamily="34" charset="0"/>
              </a:rPr>
              <a:t>rozm</a:t>
            </a:r>
            <a:r>
              <a:rPr lang="pl-PL" sz="3000" dirty="0">
                <a:solidFill>
                  <a:srgbClr val="1F1F1F"/>
                </a:solidFill>
                <a:latin typeface="Aptos Display" panose="020B0004020202020204" pitchFamily="34" charset="0"/>
                <a:cs typeface="Arial" panose="020B0604020202020204" pitchFamily="34" charset="0"/>
              </a:rPr>
              <a:t>. 30]</a:t>
            </a:r>
          </a:p>
        </p:txBody>
      </p:sp>
      <p:sp>
        <p:nvSpPr>
          <p:cNvPr id="80" name="Tytuł 1">
            <a:extLst>
              <a:ext uri="{FF2B5EF4-FFF2-40B4-BE49-F238E27FC236}">
                <a16:creationId xmlns:a16="http://schemas.microsoft.com/office/drawing/2014/main" id="{4995E5CD-4212-1E33-6CB2-E032CEEE8669}"/>
              </a:ext>
            </a:extLst>
          </p:cNvPr>
          <p:cNvSpPr txBox="1">
            <a:spLocks/>
          </p:cNvSpPr>
          <p:nvPr/>
        </p:nvSpPr>
        <p:spPr>
          <a:xfrm>
            <a:off x="10871200" y="10185228"/>
            <a:ext cx="9074152" cy="1581523"/>
          </a:xfrm>
          <a:prstGeom prst="rect">
            <a:avLst/>
          </a:prstGeom>
          <a:noFill/>
          <a:ln>
            <a:noFill/>
          </a:ln>
        </p:spPr>
        <p:txBody>
          <a:bodyPr vert="horz" wrap="square" lIns="0" tIns="0" rIns="0" bIns="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sz="4200" b="1" cap="all" dirty="0">
                <a:solidFill>
                  <a:srgbClr val="005493"/>
                </a:solidFill>
                <a:latin typeface="Aptos Display" panose="020B0004020202020204" pitchFamily="34" charset="0"/>
                <a:cs typeface="Arial" panose="020B0604020202020204" pitchFamily="34" charset="0"/>
              </a:rPr>
              <a:t>tekst nagłówka [</a:t>
            </a:r>
            <a:r>
              <a:rPr lang="pl-PL" sz="4200" b="1" cap="all" dirty="0" err="1">
                <a:solidFill>
                  <a:srgbClr val="005493"/>
                </a:solidFill>
                <a:latin typeface="Aptos Display" panose="020B0004020202020204" pitchFamily="34" charset="0"/>
                <a:cs typeface="Arial" panose="020B0604020202020204" pitchFamily="34" charset="0"/>
              </a:rPr>
              <a:t>Aptos</a:t>
            </a:r>
            <a:r>
              <a:rPr lang="pl-PL" sz="4200" b="1" cap="all" dirty="0">
                <a:solidFill>
                  <a:srgbClr val="005493"/>
                </a:solidFill>
                <a:latin typeface="Aptos Display" panose="020B0004020202020204" pitchFamily="34" charset="0"/>
                <a:cs typeface="Arial" panose="020B0604020202020204" pitchFamily="34" charset="0"/>
              </a:rPr>
              <a:t>, rozmiar 42, pogrubiony]</a:t>
            </a:r>
          </a:p>
          <a:p>
            <a:pPr algn="just"/>
            <a:r>
              <a:rPr lang="pl-PL" sz="3000" dirty="0">
                <a:solidFill>
                  <a:srgbClr val="1F1F1F"/>
                </a:solidFill>
                <a:latin typeface="Aptos Display" panose="020B0004020202020204" pitchFamily="34" charset="0"/>
                <a:cs typeface="Arial" panose="020B0604020202020204" pitchFamily="34" charset="0"/>
              </a:rPr>
              <a:t>Treść [</a:t>
            </a:r>
            <a:r>
              <a:rPr lang="pl-PL" sz="3000" dirty="0" err="1">
                <a:solidFill>
                  <a:srgbClr val="1F1F1F"/>
                </a:solidFill>
                <a:latin typeface="Aptos Display" panose="020B0004020202020204" pitchFamily="34" charset="0"/>
                <a:cs typeface="Arial" panose="020B0604020202020204" pitchFamily="34" charset="0"/>
              </a:rPr>
              <a:t>Aptos</a:t>
            </a:r>
            <a:r>
              <a:rPr lang="pl-PL" sz="3000" dirty="0">
                <a:solidFill>
                  <a:srgbClr val="1F1F1F"/>
                </a:solidFill>
                <a:latin typeface="Aptos Display" panose="020B0004020202020204" pitchFamily="34" charset="0"/>
                <a:cs typeface="Arial" panose="020B0604020202020204" pitchFamily="34" charset="0"/>
              </a:rPr>
              <a:t>, </a:t>
            </a:r>
            <a:r>
              <a:rPr lang="pl-PL" sz="3000" dirty="0" err="1">
                <a:solidFill>
                  <a:srgbClr val="1F1F1F"/>
                </a:solidFill>
                <a:latin typeface="Aptos Display" panose="020B0004020202020204" pitchFamily="34" charset="0"/>
                <a:cs typeface="Arial" panose="020B0604020202020204" pitchFamily="34" charset="0"/>
              </a:rPr>
              <a:t>rozm</a:t>
            </a:r>
            <a:r>
              <a:rPr lang="pl-PL" sz="3000" dirty="0">
                <a:solidFill>
                  <a:srgbClr val="1F1F1F"/>
                </a:solidFill>
                <a:latin typeface="Aptos Display" panose="020B0004020202020204" pitchFamily="34" charset="0"/>
                <a:cs typeface="Arial" panose="020B0604020202020204" pitchFamily="34" charset="0"/>
              </a:rPr>
              <a:t>. 30] </a:t>
            </a:r>
          </a:p>
        </p:txBody>
      </p:sp>
      <p:pic>
        <p:nvPicPr>
          <p:cNvPr id="82" name="Obraz 81" descr="Obraz zawierający budynek, wewnątrz, platforma, przejście&#10;&#10;Opis wygenerowany automatycznie">
            <a:extLst>
              <a:ext uri="{FF2B5EF4-FFF2-40B4-BE49-F238E27FC236}">
                <a16:creationId xmlns:a16="http://schemas.microsoft.com/office/drawing/2014/main" id="{DDFBF993-1EB6-1891-FFA7-07843135206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0618" b="26007"/>
          <a:stretch/>
        </p:blipFill>
        <p:spPr bwMode="auto">
          <a:xfrm>
            <a:off x="1438275" y="11962292"/>
            <a:ext cx="9074151" cy="3632527"/>
          </a:xfrm>
          <a:prstGeom prst="rect">
            <a:avLst/>
          </a:prstGeom>
          <a:ln>
            <a:noFill/>
          </a:ln>
          <a:extLst>
            <a:ext uri="{53640926-AAD7-44D8-BBD7-CCE9431645EC}">
              <a14:shadowObscured xmlns:a14="http://schemas.microsoft.com/office/drawing/2010/main"/>
            </a:ext>
          </a:extLst>
        </p:spPr>
      </p:pic>
      <p:sp>
        <p:nvSpPr>
          <p:cNvPr id="84" name="pole tekstowe 83">
            <a:extLst>
              <a:ext uri="{FF2B5EF4-FFF2-40B4-BE49-F238E27FC236}">
                <a16:creationId xmlns:a16="http://schemas.microsoft.com/office/drawing/2014/main" id="{0C9C705D-2DFC-3EFF-BC87-88BBCC2A0028}"/>
              </a:ext>
            </a:extLst>
          </p:cNvPr>
          <p:cNvSpPr txBox="1"/>
          <p:nvPr/>
        </p:nvSpPr>
        <p:spPr>
          <a:xfrm>
            <a:off x="1438273" y="15588242"/>
            <a:ext cx="9074151" cy="514738"/>
          </a:xfrm>
          <a:prstGeom prst="rect">
            <a:avLst/>
          </a:prstGeom>
          <a:noFill/>
        </p:spPr>
        <p:txBody>
          <a:bodyPr wrap="square" lIns="0" tIns="72000" rIns="0" bIns="72000">
            <a:spAutoFit/>
          </a:bodyPr>
          <a:lstStyle/>
          <a:p>
            <a:r>
              <a:rPr lang="pl-PL" sz="2400" i="1" dirty="0">
                <a:solidFill>
                  <a:srgbClr val="1F1F1F"/>
                </a:solidFill>
                <a:latin typeface="Aptos Display" panose="020B0004020202020204" pitchFamily="34" charset="0"/>
                <a:cs typeface="Arial" panose="020B0604020202020204" pitchFamily="34" charset="0"/>
              </a:rPr>
              <a:t>Rysunek 1. Podpis rysunku</a:t>
            </a:r>
            <a:endParaRPr lang="pl-PL" sz="2400" i="1" dirty="0"/>
          </a:p>
        </p:txBody>
      </p:sp>
    </p:spTree>
    <p:extLst>
      <p:ext uri="{BB962C8B-B14F-4D97-AF65-F5344CB8AC3E}">
        <p14:creationId xmlns:p14="http://schemas.microsoft.com/office/powerpoint/2010/main" val="3195097795"/>
      </p:ext>
    </p:extLst>
  </p:cSld>
  <p:clrMapOvr>
    <a:masterClrMapping/>
  </p:clrMapOvr>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60</TotalTime>
  <Words>261</Words>
  <Application>Microsoft Macintosh PowerPoint</Application>
  <PresentationFormat>Niestandardowy</PresentationFormat>
  <Paragraphs>13</Paragraphs>
  <Slides>1</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vt:i4>
      </vt:variant>
    </vt:vector>
  </HeadingPairs>
  <TitlesOfParts>
    <vt:vector size="7" baseType="lpstr">
      <vt:lpstr>Arial</vt:lpstr>
      <vt:lpstr>Barlow Condensed Light</vt:lpstr>
      <vt:lpstr>Calibri</vt:lpstr>
      <vt:lpstr>Aptos Display</vt:lpstr>
      <vt:lpstr>Calibri Light</vt:lpstr>
      <vt:lpstr>Motyw pakietu Office</vt:lpstr>
      <vt:lpstr>Tu należy wpisać tytuł artykułu. Tu należy wpisać tytuł artykułu. Tu należy wpisać tytuł artykułu. Tu należy wpisać tytuł artykułu. [Aptos, rozm. 60, pogrubiony]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 Pojazdy Szynowe 2023</dc:title>
  <dc:subject/>
  <dc:creator>szymon.haladyn@pwr.edu.pl</dc:creator>
  <cp:keywords/>
  <dc:description/>
  <cp:lastModifiedBy>szymon.haladyn@pwr.edu.pl</cp:lastModifiedBy>
  <cp:revision>1</cp:revision>
  <dcterms:created xsi:type="dcterms:W3CDTF">2023-08-29T14:52:31Z</dcterms:created>
  <dcterms:modified xsi:type="dcterms:W3CDTF">2023-08-29T15:53:20Z</dcterms:modified>
  <cp:category/>
</cp:coreProperties>
</file>