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1" r:id="rId4"/>
    <p:sldId id="260" r:id="rId5"/>
    <p:sldId id="262" r:id="rId6"/>
  </p:sldIdLst>
  <p:sldSz cx="12192000" cy="6858000"/>
  <p:notesSz cx="6858000" cy="9144000"/>
  <p:embeddedFontLst>
    <p:embeddedFont>
      <p:font typeface="Aptos Display" panose="020B0004020202020204" pitchFamily="34" charset="0"/>
      <p:regular r:id="rId8"/>
      <p:bold r:id="rId9"/>
      <p:italic r:id="rId10"/>
      <p:boldItalic r:id="rId11"/>
    </p:embeddedFont>
    <p:embeddedFont>
      <p:font typeface="Barlow Condensed Light" pitchFamily="2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AEEF"/>
    <a:srgbClr val="6E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5"/>
    <p:restoredTop sz="94710"/>
  </p:normalViewPr>
  <p:slideViewPr>
    <p:cSldViewPr snapToGrid="0" showGuides="1">
      <p:cViewPr varScale="1">
        <p:scale>
          <a:sx n="201" d="100"/>
          <a:sy n="201" d="100"/>
        </p:scale>
        <p:origin x="2200" y="192"/>
      </p:cViewPr>
      <p:guideLst>
        <p:guide orient="horz" pos="2160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7FCA-D8E1-6B4C-88E6-90BD62E6F54A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1FB7A-C2D7-0440-96A2-7FCCC9F19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0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CCF872-A6ED-B3C7-D9CB-6601A41DF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C58A78-A18B-7F14-E1B5-67AD2BAD9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28932A-32D7-51ED-8170-34775FBC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BA3-4840-3D46-8B7D-A98761E25C81}" type="datetime1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461DEA-5319-82C9-73F0-ACDFB5AD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D0AF73-3FC4-401E-66CA-30B6335B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40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415A80-6E31-ECCD-9C07-6476CFAE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73A79D-D4D2-A8C4-16CF-8BAED8DC5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51555D-9265-EB37-4774-29FA815E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2C79-D12D-F94D-9549-6B037D8CC9FB}" type="datetime1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6D542A-A820-A06C-67F0-30CC17D6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E8F63F-3D2E-F0F2-9006-DC96E876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073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9BA5085-F69F-321E-CEAF-04D85572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9E768C0-6751-3D1D-B27F-C0C849008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8954E3-9B28-E7BD-9B62-9ED6757E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D53D-8965-BE42-968E-526F4337A2DA}" type="datetime1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4ACD34-DBDC-A71F-3748-2701A826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F8709C-3763-C3F6-BE89-3174596A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640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04814-B7DB-9FC6-CEBF-EBC0895A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D098BC-4526-4586-3DA7-3F3035653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890F4C-57F3-79A4-223E-F07ED58D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8D7-53F1-6C4A-9839-C54D29284DD3}" type="datetime1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98B008-ADFC-CBF8-2B47-D101AC3B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AB6101-18A5-9C65-5999-6BC8396F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02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BCC7EA-61D4-63E1-37A3-74909DDD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F084E2-36FE-2D8C-E346-59110659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DDC894-F28F-11A5-34E6-EB582B32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B40-1BCC-C24D-9BC5-76A4462B77D8}" type="datetime1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E34DC5-B00C-E62C-52E8-4BF0F451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65A3C3-4C4D-DAD1-8F24-C8C99616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527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AA472C-9BE0-51C5-D9B1-A0FC3A83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A2DC5A-B1C8-962B-A5C7-69F117A4E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415BA5-BE22-8123-5D6D-7A97BF5A7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3FBDFF-213A-6F8C-D0E6-9712CAA4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D118-DD34-934A-8FEE-9F3E76BC2747}" type="datetime1">
              <a:rPr lang="pl-PL" smtClean="0"/>
              <a:t>29.08.2023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1E7EEE-F1E3-3648-0248-0A26D3B8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C583F3-95A2-A26D-3210-98FC351A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823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AD2C8-1B43-D104-092E-5426C5EA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609919-A87A-ABF1-A666-C1963F746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8C077-4688-04E0-2888-FE43ACFE8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DE02A2-28F4-F38E-3E7B-4674FDDB2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B1473AD-7D76-937E-9A7E-0A25A10F2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75F5DF6-1FDE-72A0-F4D4-87A69C53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2D5B-4D87-3641-85AF-090BCF26BA8F}" type="datetime1">
              <a:rPr lang="pl-PL" smtClean="0"/>
              <a:t>29.08.2023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8B53898-7DC5-A41E-A30F-00B16DFC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273AA15-5285-BFC3-1151-6075A660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48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0C4690-907E-8597-9B68-ABE97624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E9009D9-3E63-3253-AAFB-D0C26675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1B89-036E-3143-B3E1-92A1B4A11CC7}" type="datetime1">
              <a:rPr lang="pl-PL" smtClean="0"/>
              <a:t>29.08.2023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4489864-759A-0361-7030-24A094BD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266563-90F4-8078-2779-595B3DEB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53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9E57E11-9635-64C2-8E96-B9F08A33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AB6C-A1C2-614C-A5BB-86DCBFCC65E1}" type="datetime1">
              <a:rPr lang="pl-PL" smtClean="0"/>
              <a:t>29.08.2023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B57B985-8356-6944-FFF3-9CD947B3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430488-6E17-2779-458A-37DE111C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476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A7866-6936-75D8-AC39-D502C00E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64086-1B62-BAC1-310B-C1EB15A47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7EA37FA-A6D9-499A-83B3-1567744F0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1A2669-CD12-78CB-48CF-D6ACFA3B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131B-77D6-EF4E-8775-B2C19A7549E1}" type="datetime1">
              <a:rPr lang="pl-PL" smtClean="0"/>
              <a:t>29.08.2023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1D6CC7-D857-04AA-B79C-F0F168E5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ECD20D-16C0-35BB-7ABC-E3B32BDF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24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2E42C-26C0-1D29-3E49-A23D9976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B81E80E-119F-5129-5E6C-7C18B8F04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2973CC-EA2D-115F-5A16-2EC6BA14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1B3AA2-5BE5-98F7-62B5-66896303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0F5E-EF32-1640-A3B1-9C729B244B3E}" type="datetime1">
              <a:rPr lang="pl-PL" smtClean="0"/>
              <a:t>29.08.2023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757638-6E95-E090-97B1-433D4310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BF1801-60DE-1609-696B-7C94A3AA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787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1E0A0E8-B18D-F2ED-9B35-C37DBCA6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DF5DCB-15C5-0766-48B9-3D6351DE7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1E667B-1B9D-83ED-7864-01CC3E55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A420-5276-DE45-AB26-EAB04EF8BAF1}" type="datetime1">
              <a:rPr lang="pl-PL" smtClean="0"/>
              <a:t>29.08.2023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DBF890-12DB-53AB-B95D-B366B2398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7BF94B-FDC6-093F-665C-2A5410C45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3B56-C7E9-A640-BEE0-8EB0868EB6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00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>
            <a:extLst>
              <a:ext uri="{FF2B5EF4-FFF2-40B4-BE49-F238E27FC236}">
                <a16:creationId xmlns:a16="http://schemas.microsoft.com/office/drawing/2014/main" id="{32FFE691-1517-AF58-C357-6E820E22B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429000"/>
            <a:ext cx="11496675" cy="921104"/>
          </a:xfrm>
          <a:solidFill>
            <a:srgbClr val="005493"/>
          </a:solidFill>
        </p:spPr>
        <p:txBody>
          <a:bodyPr wrap="square" lIns="540000" tIns="180000" rIns="540000" bIns="180000" anchor="t" anchorCtr="0">
            <a:sp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Tytuł referatu</a:t>
            </a:r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8DB31AF1-9B07-FAAB-2286-FD5FC8E096E2}"/>
              </a:ext>
            </a:extLst>
          </p:cNvPr>
          <p:cNvSpPr txBox="1">
            <a:spLocks/>
          </p:cNvSpPr>
          <p:nvPr/>
        </p:nvSpPr>
        <p:spPr>
          <a:xfrm>
            <a:off x="695325" y="2024586"/>
            <a:ext cx="4625423" cy="1404414"/>
          </a:xfrm>
          <a:prstGeom prst="rect">
            <a:avLst/>
          </a:prstGeom>
          <a:noFill/>
        </p:spPr>
        <p:txBody>
          <a:bodyPr vert="horz" wrap="square" lIns="540000" tIns="0" rIns="0" bIns="7200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Autorzy referatu konferencyjnego</a:t>
            </a:r>
          </a:p>
          <a:p>
            <a:pPr algn="l"/>
            <a:r>
              <a:rPr lang="pl-PL" sz="2400" b="0" i="0" u="none" strike="noStrike" dirty="0">
                <a:solidFill>
                  <a:srgbClr val="1F1F1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Autorzy referatu konferencyjnego</a:t>
            </a:r>
          </a:p>
          <a:p>
            <a:pPr algn="l"/>
            <a:r>
              <a:rPr lang="pl-PL" sz="2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Autorzy referatu konferencyjnego</a:t>
            </a:r>
          </a:p>
          <a:p>
            <a:pPr algn="l"/>
            <a:r>
              <a:rPr lang="pl-PL" sz="2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Autorzy referatu konferencyjnego</a:t>
            </a:r>
            <a:endParaRPr lang="pl-PL" sz="2400" b="0" i="0" u="none" strike="noStrike" dirty="0">
              <a:solidFill>
                <a:srgbClr val="1F1F1F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Prostokąt 163">
            <a:extLst>
              <a:ext uri="{FF2B5EF4-FFF2-40B4-BE49-F238E27FC236}">
                <a16:creationId xmlns:a16="http://schemas.microsoft.com/office/drawing/2014/main" id="{2A4E2106-1CFC-CCF9-B9E4-CA7C858044EF}"/>
              </a:ext>
            </a:extLst>
          </p:cNvPr>
          <p:cNvSpPr/>
          <p:nvPr/>
        </p:nvSpPr>
        <p:spPr>
          <a:xfrm>
            <a:off x="-7625" y="1"/>
            <a:ext cx="12199625" cy="116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8000" rIns="180000" bIns="54000" anchor="ctr" anchorCtr="0">
            <a:noAutofit/>
          </a:bodyPr>
          <a:lstStyle/>
          <a:p>
            <a:pPr algn="r"/>
            <a:endParaRPr lang="pl-PL" sz="3600">
              <a:solidFill>
                <a:schemeClr val="bg1"/>
              </a:solidFill>
              <a:latin typeface="Barlow Condensed Light" pitchFamily="2" charset="0"/>
              <a:cs typeface="Times New Roman" panose="02020603050405020304" pitchFamily="18" charset="0"/>
            </a:endParaRPr>
          </a:p>
        </p:txBody>
      </p:sp>
      <p:sp>
        <p:nvSpPr>
          <p:cNvPr id="187" name="pole tekstowe 186">
            <a:extLst>
              <a:ext uri="{FF2B5EF4-FFF2-40B4-BE49-F238E27FC236}">
                <a16:creationId xmlns:a16="http://schemas.microsoft.com/office/drawing/2014/main" id="{B83379EB-D7FF-3596-EDD3-48E96A5F88E4}"/>
              </a:ext>
            </a:extLst>
          </p:cNvPr>
          <p:cNvSpPr txBox="1"/>
          <p:nvPr/>
        </p:nvSpPr>
        <p:spPr>
          <a:xfrm>
            <a:off x="1874305" y="69090"/>
            <a:ext cx="993578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32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Polanica-Zdrój, 10 – 13 września 2023 roku</a:t>
            </a:r>
          </a:p>
          <a:p>
            <a:pPr algn="r"/>
            <a:r>
              <a:rPr lang="pl-PL" sz="36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XXV Konferencja Naukowa </a:t>
            </a:r>
            <a:r>
              <a:rPr lang="pl-PL" sz="3600" b="1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Pojazdy Szynowe</a:t>
            </a:r>
            <a:endParaRPr lang="pl-PL" sz="3600" b="1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05ED90C1-73C8-DF53-D8E6-8B8847A09E0F}"/>
              </a:ext>
            </a:extLst>
          </p:cNvPr>
          <p:cNvGrpSpPr/>
          <p:nvPr/>
        </p:nvGrpSpPr>
        <p:grpSpPr>
          <a:xfrm>
            <a:off x="0" y="6676274"/>
            <a:ext cx="12192000" cy="181725"/>
            <a:chOff x="0" y="715422"/>
            <a:chExt cx="12208094" cy="360001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A259E3C1-27FB-73D7-88A4-869C72193540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566AE15-8A6B-44EE-CDC9-D55491060898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8CCD90F-0ECE-8E89-AB8F-CFB2B4E18564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F66D023D-BE1D-03BA-363E-AC8EF6F65C39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CB0AECA-1A8A-32C0-10B6-64766AB63F0B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8C76EF9-0CE7-67F0-3208-C004E6D60255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A0047A5D-837D-C1DB-9018-0687E16373FF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5A1968AE-A24F-09D4-3657-541E25A97EC5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02B5F907-916F-6108-063A-75971B186DAD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C4103632-7B1E-1458-37BC-BC0DDD031E68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C91BAFC7-5DD0-10AE-41F0-C1959235E3CD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4F67CCBB-4B28-961E-0A69-E6399FBE38FF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D6C00B57-13A1-9798-384F-EF17DAE2BC78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5BF4D43A-71D6-C918-DFE8-20B84BAA13A8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DA34C096-E0EC-8BD0-C533-3DFD6C4F2EB4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9F5FC33A-1EC8-6CD9-7518-D08121CDFF0F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C4037C94-B2AC-0FF0-9FE7-39F02B4F37DB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0F7273AA-93D3-11B0-C4DA-F16668FEF7F8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08308BDC-5A71-B1C7-5852-2A6AFBA306F8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5DAAA91E-7403-FAD6-733B-2833199B2810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5AE7188A-966F-D24F-9DBE-0BA6AEC078B2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6A25AF80-37FF-E9FA-B761-4A8827B936B7}"/>
              </a:ext>
            </a:extLst>
          </p:cNvPr>
          <p:cNvGrpSpPr/>
          <p:nvPr/>
        </p:nvGrpSpPr>
        <p:grpSpPr>
          <a:xfrm>
            <a:off x="0" y="1164328"/>
            <a:ext cx="12192000" cy="181725"/>
            <a:chOff x="0" y="715422"/>
            <a:chExt cx="12208094" cy="360001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CA71BA97-E915-7D26-B62A-669251F0637E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AE716EE5-78E1-0C01-57D7-9A56B8651B92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409032BB-B22D-CE1A-DD2A-54774856CC99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A897E6EF-6573-5203-3197-55D617A3ED39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7B2063D1-A101-C0AD-7629-ECBFF9635BD8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B826027C-C972-DEF9-253E-9251A774BB96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79C41680-3E9A-5C1E-804A-2CF30E6D43A4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8BBA3536-2205-03E2-4700-D147AED48B67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3BCE49F0-A776-5296-D418-6203688C3AFE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D314227E-AADA-327D-ECDF-C2589A1FE53D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5A49D589-1213-3E5E-0832-E568B8378B6F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A3EFB914-0D7F-2242-0CFE-1F91F3980AA1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A07108AA-E92C-E411-9332-3C57246AE21D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0C088EBB-E9D1-21B0-400B-694A2AB8FB7F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2B77E6F9-F48C-D51D-7F01-C14CB1748736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1B6979DF-37A7-F0B8-EF84-757F47FF53A9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5E84ACE1-4D7E-F6E3-88C6-45BF1BCA9F2F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599EF365-F6EC-3EE6-B4DE-1BFCDD335FF9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59399380-AE2E-B12E-50E4-736BBFBD064C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C2B0A5B4-A667-A95E-77E2-5BE4EBF0824E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409EA9E1-C83E-E226-FB28-EA6B3F7E6EC2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314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>
            <a:extLst>
              <a:ext uri="{FF2B5EF4-FFF2-40B4-BE49-F238E27FC236}">
                <a16:creationId xmlns:a16="http://schemas.microsoft.com/office/drawing/2014/main" id="{8A030C4B-B18E-9E4E-56D1-A6DA37F52B0C}"/>
              </a:ext>
            </a:extLst>
          </p:cNvPr>
          <p:cNvSpPr/>
          <p:nvPr/>
        </p:nvSpPr>
        <p:spPr>
          <a:xfrm>
            <a:off x="0" y="1"/>
            <a:ext cx="12192000" cy="623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8000" rIns="180000" bIns="54000" anchor="ctr" anchorCtr="0">
            <a:noAutofit/>
          </a:bodyPr>
          <a:lstStyle/>
          <a:p>
            <a:pPr algn="r"/>
            <a:endParaRPr lang="pl-PL" sz="3100">
              <a:solidFill>
                <a:schemeClr val="bg1"/>
              </a:solidFill>
              <a:latin typeface="Barlow Condensed Light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A34DB2C-D50E-DC9E-5375-F8D81D28EA35}"/>
              </a:ext>
            </a:extLst>
          </p:cNvPr>
          <p:cNvSpPr txBox="1"/>
          <p:nvPr/>
        </p:nvSpPr>
        <p:spPr>
          <a:xfrm>
            <a:off x="6173340" y="69090"/>
            <a:ext cx="56367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Polanica-Zdrój, 10 – 13 września 2023 roku</a:t>
            </a:r>
          </a:p>
          <a:p>
            <a:pPr algn="r"/>
            <a:r>
              <a:rPr lang="pl-PL" sz="16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XXV Konferencja Naukowa </a:t>
            </a:r>
            <a:r>
              <a:rPr lang="pl-PL" sz="1600" b="1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Pojazdy Szynowe</a:t>
            </a:r>
            <a:endParaRPr lang="pl-PL" sz="1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46477A-8888-5DF0-9B20-98036B14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773"/>
            <a:ext cx="10515600" cy="458719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ptos Display" panose="020B0004020202020204" pitchFamily="34" charset="0"/>
              </a:rPr>
              <a:t>Treść slajdu – układ podstawowy nr 1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73324272-927A-D72D-D2D6-3E35184D33DD}"/>
              </a:ext>
            </a:extLst>
          </p:cNvPr>
          <p:cNvSpPr txBox="1">
            <a:spLocks/>
          </p:cNvSpPr>
          <p:nvPr/>
        </p:nvSpPr>
        <p:spPr>
          <a:xfrm>
            <a:off x="-1" y="796094"/>
            <a:ext cx="12191999" cy="574507"/>
          </a:xfrm>
          <a:prstGeom prst="rect">
            <a:avLst/>
          </a:prstGeom>
          <a:gradFill flip="none" rotWithShape="1">
            <a:gsLst>
              <a:gs pos="50000">
                <a:srgbClr val="005493"/>
              </a:gs>
              <a:gs pos="100000">
                <a:srgbClr val="005493">
                  <a:alpha val="0"/>
                </a:srgbClr>
              </a:gs>
            </a:gsLst>
            <a:lin ang="5400000" scaled="1"/>
            <a:tileRect/>
          </a:gradFill>
          <a:effectLst>
            <a:glow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srgbClr val="005493">
                <a:alpha val="40000"/>
              </a:srgbClr>
            </a:outerShdw>
            <a:softEdge rad="0"/>
          </a:effectLst>
        </p:spPr>
        <p:txBody>
          <a:bodyPr vert="horz" wrap="square" lIns="720000" tIns="7200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effectLst>
                  <a:outerShdw blurRad="127000" algn="ctr" rotWithShape="0">
                    <a:srgbClr val="005493">
                      <a:alpha val="80000"/>
                    </a:srgbClr>
                  </a:outerShdw>
                </a:effectLst>
                <a:latin typeface="Aptos Display" panose="020B0004020202020204" pitchFamily="34" charset="0"/>
              </a:rPr>
              <a:t>Tytuł slajdu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D9345C9-26F5-4DF9-3D07-606585E536ED}"/>
              </a:ext>
            </a:extLst>
          </p:cNvPr>
          <p:cNvGrpSpPr/>
          <p:nvPr/>
        </p:nvGrpSpPr>
        <p:grpSpPr>
          <a:xfrm>
            <a:off x="0" y="6676274"/>
            <a:ext cx="12192000" cy="181725"/>
            <a:chOff x="0" y="715422"/>
            <a:chExt cx="12208094" cy="360001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BBB0B16B-A55F-A4F0-5BF9-37D9B8CEA602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AACB717-18A4-1683-E728-ECB6273F207D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C80ADCE4-3CBA-597B-5C45-972E579E241B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7EFC8ECF-50B1-845E-69E4-CF0760175D58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4165F9DD-C8F9-F407-27CE-580C6D4D1CFE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AD0798A2-0BBE-33E9-D5FD-CD0CCFC86EFF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4D7B942-7E01-3E6D-6EB2-406D9004E8AC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086B61A-3CFC-F625-FA56-10AF9B9D55B0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AE025B33-6C1D-5A89-2A7C-F04B589EDB29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76128CD4-3F9C-8A1E-F2C5-4514349CF4A4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2A9837A-98F5-4998-1850-4C1D8FEAF092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D8B74F0F-6F7A-634B-4065-DFD62DF583C8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77FF92F0-5075-C7E5-8510-644D493E7C28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84A6A49E-89C0-7B92-C538-CDAA9FF1DFAB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47BBD84E-F80D-3E2D-62D1-F3853673C539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9E551ED2-04BF-491F-EFC5-49A091355DE4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C6F19016-4B11-27E9-A3AE-A7E627E6791F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AAE43CDE-2B14-A03C-F502-C4DEAA434479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40762CC5-E5A3-BEBB-BCFF-2D1F80C9B819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546E8247-BFDB-263B-8C21-91D7B61F73BB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4B350EFC-A2EA-054D-B28A-AA17362E9B4B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6F172169-496C-DE9A-DF6C-C19C940F9AF2}"/>
              </a:ext>
            </a:extLst>
          </p:cNvPr>
          <p:cNvGrpSpPr/>
          <p:nvPr/>
        </p:nvGrpSpPr>
        <p:grpSpPr>
          <a:xfrm>
            <a:off x="0" y="614368"/>
            <a:ext cx="12192000" cy="181725"/>
            <a:chOff x="0" y="715422"/>
            <a:chExt cx="12208094" cy="360001"/>
          </a:xfrm>
        </p:grpSpPr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00133EE5-F19F-F48E-E76A-72ECB36E73AE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6FD9AC5F-6886-C247-DC1A-048BA2C8604C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25DAB075-01EF-775A-BC3D-AAF45B55BCDB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Prostokąt 75">
              <a:extLst>
                <a:ext uri="{FF2B5EF4-FFF2-40B4-BE49-F238E27FC236}">
                  <a16:creationId xmlns:a16="http://schemas.microsoft.com/office/drawing/2014/main" id="{1203DCEC-1488-F238-77BB-676113F77DDF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Prostokąt 76">
              <a:extLst>
                <a:ext uri="{FF2B5EF4-FFF2-40B4-BE49-F238E27FC236}">
                  <a16:creationId xmlns:a16="http://schemas.microsoft.com/office/drawing/2014/main" id="{0A06FBC2-420F-E012-4BEC-83F93DDF985A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Prostokąt 77">
              <a:extLst>
                <a:ext uri="{FF2B5EF4-FFF2-40B4-BE49-F238E27FC236}">
                  <a16:creationId xmlns:a16="http://schemas.microsoft.com/office/drawing/2014/main" id="{5C0CF593-1FEA-9E94-B83F-5BFF43216B9F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Prostokąt 78">
              <a:extLst>
                <a:ext uri="{FF2B5EF4-FFF2-40B4-BE49-F238E27FC236}">
                  <a16:creationId xmlns:a16="http://schemas.microsoft.com/office/drawing/2014/main" id="{3A0335FE-0B3F-2DFF-B14E-87DB6D9BEA49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F5262B1B-326B-0889-AE14-8CC39120187F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AAA0D8FF-C735-E07A-DCD4-CDCFBA5FE92E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888BEB90-5D40-1DCE-4EA8-DBD6D2133348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80B13290-BDD1-9358-ACC9-D77D2E43565B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B8444FC4-D86A-FE84-A930-A24E5F498596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6BC5A462-5812-3F23-33B4-BB651EF6E5B9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6E4C670D-5E3F-310A-CDA4-FC0216D0B752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5C720D8-C051-F9DB-7B64-80D2F8B1E58F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E075718D-1016-DB65-6377-6CE35D8223E4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27B009D5-DDE4-26DC-BB6A-5087880B391C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99099083-AD69-DCBB-19A3-65281BC7E93A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9DA9B12D-BFC3-9C16-5913-E520677775AD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5F1BEED1-2CF4-7B5E-BB16-A98DBDB6CACB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02C33F02-8454-4856-FAF5-66DF2BF18F17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41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78C95F27-4070-595C-0A79-BF46E56202BE}"/>
              </a:ext>
            </a:extLst>
          </p:cNvPr>
          <p:cNvSpPr txBox="1">
            <a:spLocks/>
          </p:cNvSpPr>
          <p:nvPr/>
        </p:nvSpPr>
        <p:spPr>
          <a:xfrm>
            <a:off x="-7625" y="6123538"/>
            <a:ext cx="12199624" cy="574507"/>
          </a:xfrm>
          <a:prstGeom prst="rect">
            <a:avLst/>
          </a:prstGeom>
          <a:gradFill flip="none" rotWithShape="1">
            <a:gsLst>
              <a:gs pos="50000">
                <a:srgbClr val="005493"/>
              </a:gs>
              <a:gs pos="100000">
                <a:srgbClr val="005493">
                  <a:alpha val="0"/>
                </a:srgbClr>
              </a:gs>
            </a:gsLst>
            <a:lin ang="16200000" scaled="0"/>
            <a:tileRect/>
          </a:gradFill>
          <a:effectLst>
            <a:glow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srgbClr val="005493">
                <a:alpha val="40000"/>
              </a:srgbClr>
            </a:outerShdw>
            <a:softEdge rad="0"/>
          </a:effectLst>
        </p:spPr>
        <p:txBody>
          <a:bodyPr vert="horz" wrap="square" lIns="720000" tIns="7200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effectLst>
                  <a:outerShdw blurRad="127000" algn="ctr" rotWithShape="0">
                    <a:srgbClr val="005493">
                      <a:alpha val="80000"/>
                    </a:srgbClr>
                  </a:outerShdw>
                </a:effectLst>
                <a:latin typeface="Aptos Display" panose="020B0004020202020204" pitchFamily="34" charset="0"/>
              </a:rPr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46477A-8888-5DF0-9B20-98036B14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10" y="943216"/>
            <a:ext cx="10515600" cy="472871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ptos Display" panose="020B0004020202020204" pitchFamily="34" charset="0"/>
              </a:rPr>
              <a:t>Treść slajdu – układ podstawowy nr 2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D05610B-6A92-B637-F744-7948654955B1}"/>
              </a:ext>
            </a:extLst>
          </p:cNvPr>
          <p:cNvSpPr/>
          <p:nvPr/>
        </p:nvSpPr>
        <p:spPr>
          <a:xfrm>
            <a:off x="0" y="1"/>
            <a:ext cx="12192000" cy="623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8000" rIns="180000" bIns="54000" anchor="ctr" anchorCtr="0">
            <a:noAutofit/>
          </a:bodyPr>
          <a:lstStyle/>
          <a:p>
            <a:pPr algn="r"/>
            <a:endParaRPr lang="pl-PL" sz="3100">
              <a:solidFill>
                <a:schemeClr val="bg1"/>
              </a:solidFill>
              <a:latin typeface="Barlow Condensed Light" pitchFamily="2" charset="0"/>
              <a:cs typeface="Times New Roman" panose="02020603050405020304" pitchFamily="18" charset="0"/>
            </a:endParaRPr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A8BC5C0B-793B-E3F7-62E3-98A4DB4D1763}"/>
              </a:ext>
            </a:extLst>
          </p:cNvPr>
          <p:cNvSpPr txBox="1"/>
          <p:nvPr/>
        </p:nvSpPr>
        <p:spPr>
          <a:xfrm>
            <a:off x="6173340" y="69090"/>
            <a:ext cx="56367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Polanica-Zdrój, 10 – 13 września 2023 roku</a:t>
            </a:r>
          </a:p>
          <a:p>
            <a:pPr algn="r"/>
            <a:r>
              <a:rPr lang="pl-PL" sz="16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XXV Konferencja Naukowa </a:t>
            </a:r>
            <a:r>
              <a:rPr lang="pl-PL" sz="1600" b="1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Pojazdy Szynowe</a:t>
            </a:r>
            <a:endParaRPr lang="pl-PL" sz="1600" b="1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BC892A7-38F8-D8A6-3ED7-087656F4198C}"/>
              </a:ext>
            </a:extLst>
          </p:cNvPr>
          <p:cNvGrpSpPr/>
          <p:nvPr/>
        </p:nvGrpSpPr>
        <p:grpSpPr>
          <a:xfrm>
            <a:off x="0" y="6676274"/>
            <a:ext cx="12192000" cy="181725"/>
            <a:chOff x="0" y="715422"/>
            <a:chExt cx="12208094" cy="360001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DB68FFEB-1078-C55E-C5A4-EF4D3C6C7A10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7D95576D-A674-E950-7A0B-53C229DA16C5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2CE66E68-CE93-B4F5-8C20-DAD72D881E04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29A74769-5BF7-5834-5B7F-7DE57DB28D94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AD99CB76-BA3D-79C8-E05E-2AA88F117F9A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70C0EA22-6A83-9935-19FC-0358155341A5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9F5C19FE-7AE8-A11C-81E3-1BBBA711861C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FEECAF21-877D-0B88-A75E-91257B3D6888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9EB6BD91-E2A0-D00B-4563-47528B510972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71074943-46A1-C06F-0D5D-5F4EDCDEA094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2A8E419-0F38-F575-6088-41D843B83F53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2FB36DB2-93AB-B8C1-9EA7-CC153584ECDE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CAF8CBF8-530A-DF96-C530-F660932667AC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9D176E60-4C08-933E-69D2-25FF7D102186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4A62CF56-89B2-C42A-80D8-80210B6900DC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8C841DD4-CE19-9D5C-92BE-B9FDD70F154D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7DBFC41A-748D-B780-758F-CFC8DC3B523E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082F6021-C5E0-E923-2768-0CDBFC78D47F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5FA20650-E850-4F1E-EC18-3ECF0A9E8438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4FF4B0DB-8CBF-5114-EE5D-2E99C683F15A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929BBF76-79FA-F707-7357-693235322267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upa 93">
            <a:extLst>
              <a:ext uri="{FF2B5EF4-FFF2-40B4-BE49-F238E27FC236}">
                <a16:creationId xmlns:a16="http://schemas.microsoft.com/office/drawing/2014/main" id="{93FEACE2-B006-CB63-6973-D51A64B6D7FE}"/>
              </a:ext>
            </a:extLst>
          </p:cNvPr>
          <p:cNvGrpSpPr/>
          <p:nvPr/>
        </p:nvGrpSpPr>
        <p:grpSpPr>
          <a:xfrm>
            <a:off x="0" y="614368"/>
            <a:ext cx="12192000" cy="181725"/>
            <a:chOff x="0" y="715422"/>
            <a:chExt cx="12208094" cy="360001"/>
          </a:xfrm>
        </p:grpSpPr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31012A4C-1E4A-9D1C-6E25-E6ABD748D426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9A0AA805-1E4D-8EFF-D9B7-73AD8DB13C32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C7660082-5B7F-63BB-C712-D8FF1BAEC9A4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Prostokąt 97">
              <a:extLst>
                <a:ext uri="{FF2B5EF4-FFF2-40B4-BE49-F238E27FC236}">
                  <a16:creationId xmlns:a16="http://schemas.microsoft.com/office/drawing/2014/main" id="{A25B7ECC-A713-CAF1-EDC9-F3FDA4DA41F1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Prostokąt 98">
              <a:extLst>
                <a:ext uri="{FF2B5EF4-FFF2-40B4-BE49-F238E27FC236}">
                  <a16:creationId xmlns:a16="http://schemas.microsoft.com/office/drawing/2014/main" id="{91680AF1-DC11-9BB6-6B29-6F38BDCA72B8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Prostokąt 99">
              <a:extLst>
                <a:ext uri="{FF2B5EF4-FFF2-40B4-BE49-F238E27FC236}">
                  <a16:creationId xmlns:a16="http://schemas.microsoft.com/office/drawing/2014/main" id="{49BCA04C-02B4-FA26-7F91-AD9E1C66D54F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Prostokąt 100">
              <a:extLst>
                <a:ext uri="{FF2B5EF4-FFF2-40B4-BE49-F238E27FC236}">
                  <a16:creationId xmlns:a16="http://schemas.microsoft.com/office/drawing/2014/main" id="{0A98BF1C-CB61-AD6D-E304-4C0BE1CA326E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Prostokąt 101">
              <a:extLst>
                <a:ext uri="{FF2B5EF4-FFF2-40B4-BE49-F238E27FC236}">
                  <a16:creationId xmlns:a16="http://schemas.microsoft.com/office/drawing/2014/main" id="{CD16F33F-BAC4-F2AD-8B85-022FA990A89E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Prostokąt 102">
              <a:extLst>
                <a:ext uri="{FF2B5EF4-FFF2-40B4-BE49-F238E27FC236}">
                  <a16:creationId xmlns:a16="http://schemas.microsoft.com/office/drawing/2014/main" id="{07D72965-F1C7-57DE-CB80-F0E45E46E428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3B12AFB0-C924-D250-7C04-BCDEA6B44DF6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C298662B-0D3C-D220-DBF6-C54448DF9CB3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191D76E8-3177-B537-303D-0BB6A7E6BFFC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C3912A0-E525-28D2-CDFD-5F7C287A00CE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8DA19668-10CF-A67A-3745-A8F68EDCCBC8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AF7AF57D-D8CE-ED49-1491-AD99DF977E5B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83C3567D-4785-76A4-4385-88759D7D6E10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BC99C2E3-21BE-3043-0664-94E8A6B4622D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E72ED3EC-868E-346F-1D46-2964ACEE0F90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3C60443E-DCB0-6CAE-38B1-B0511FF30E7D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C507E8B7-4CA6-FA12-48A3-426C66F25906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339CD31E-1B19-273E-17F8-DB8F6D250A38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24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a 70">
            <a:extLst>
              <a:ext uri="{FF2B5EF4-FFF2-40B4-BE49-F238E27FC236}">
                <a16:creationId xmlns:a16="http://schemas.microsoft.com/office/drawing/2014/main" id="{DF6F6F54-619E-411B-A1AF-C69369684131}"/>
              </a:ext>
            </a:extLst>
          </p:cNvPr>
          <p:cNvGrpSpPr/>
          <p:nvPr/>
        </p:nvGrpSpPr>
        <p:grpSpPr>
          <a:xfrm>
            <a:off x="0" y="6676274"/>
            <a:ext cx="12192000" cy="181725"/>
            <a:chOff x="0" y="715422"/>
            <a:chExt cx="12208094" cy="360001"/>
          </a:xfrm>
        </p:grpSpPr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CA7D1593-EA1D-EFCB-11E3-B6A1334C333B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D0CF3058-A4DA-95E9-9433-0CFF407272BD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879F4AAB-F63A-6ED5-AA9B-D38132B4501A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198F0B31-AD53-0894-026C-37CF757C9ED5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Prostokąt 75">
              <a:extLst>
                <a:ext uri="{FF2B5EF4-FFF2-40B4-BE49-F238E27FC236}">
                  <a16:creationId xmlns:a16="http://schemas.microsoft.com/office/drawing/2014/main" id="{14D5A364-D378-2338-F479-351CD99CC90F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Prostokąt 76">
              <a:extLst>
                <a:ext uri="{FF2B5EF4-FFF2-40B4-BE49-F238E27FC236}">
                  <a16:creationId xmlns:a16="http://schemas.microsoft.com/office/drawing/2014/main" id="{DF6C5511-50BF-954C-2AB0-DDD413FA544F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Prostokąt 77">
              <a:extLst>
                <a:ext uri="{FF2B5EF4-FFF2-40B4-BE49-F238E27FC236}">
                  <a16:creationId xmlns:a16="http://schemas.microsoft.com/office/drawing/2014/main" id="{EEEBF7CF-C387-EC6D-C5AF-AB1B5EB4A645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Prostokąt 78">
              <a:extLst>
                <a:ext uri="{FF2B5EF4-FFF2-40B4-BE49-F238E27FC236}">
                  <a16:creationId xmlns:a16="http://schemas.microsoft.com/office/drawing/2014/main" id="{4B9134A7-653B-ECA5-DBF7-63A81147CD70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811C2E88-FEC5-5F2D-7D66-1C004BB5FA03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FE147A6A-D664-638F-178F-157AEF4BF886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CBDEA8F6-1295-6081-7310-177C3BE4BB52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A18F2913-41CE-2A8E-867C-9904E669DD6D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B3188978-19B1-65A1-3BF4-AAE1E1309B55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903F636F-0F6C-8670-D5F5-3B5CECF8D6DA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079CD8BA-C2C2-1EEE-EA47-244A23D81375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56BB5C21-83DD-0235-D6D4-F08570DF0330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82BA7066-3AA7-66F1-92AC-D7E1378D9277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449C821C-C9A0-2F88-F2D8-D947EABAB9F4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412235FB-7E3B-3D0C-CDAC-6BA306DA77F8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786CD92C-DC07-3737-72AB-88AFD3E94155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4B047AE6-94D9-4A0F-0050-F3672FBF7FF4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94A8A2-0670-ECA7-76E5-AD57A93DE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625" y="2219259"/>
            <a:ext cx="6027425" cy="4638741"/>
          </a:xfrm>
          <a:solidFill>
            <a:srgbClr val="005493"/>
          </a:solidFill>
        </p:spPr>
        <p:txBody>
          <a:bodyPr lIns="720000" bIns="720000"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Aptos Display" panose="020B0004020202020204" pitchFamily="34" charset="0"/>
              </a:rPr>
              <a:t>Treść slajdu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E998E8-5D29-F569-8B54-E0333998E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9259"/>
            <a:ext cx="5181600" cy="395770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1" name="Prostokąt 100">
            <a:extLst>
              <a:ext uri="{FF2B5EF4-FFF2-40B4-BE49-F238E27FC236}">
                <a16:creationId xmlns:a16="http://schemas.microsoft.com/office/drawing/2014/main" id="{C0922A03-110B-C768-615A-E661FD37B278}"/>
              </a:ext>
            </a:extLst>
          </p:cNvPr>
          <p:cNvSpPr/>
          <p:nvPr/>
        </p:nvSpPr>
        <p:spPr>
          <a:xfrm>
            <a:off x="0" y="1"/>
            <a:ext cx="12192000" cy="623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8000" rIns="180000" bIns="54000" anchor="ctr" anchorCtr="0">
            <a:noAutofit/>
          </a:bodyPr>
          <a:lstStyle/>
          <a:p>
            <a:pPr algn="r"/>
            <a:endParaRPr lang="pl-PL" sz="3100">
              <a:solidFill>
                <a:schemeClr val="bg1"/>
              </a:solidFill>
              <a:latin typeface="Barlow Condensed Light" pitchFamily="2" charset="0"/>
              <a:cs typeface="Times New Roman" panose="02020603050405020304" pitchFamily="18" charset="0"/>
            </a:endParaRP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00F40399-EDD9-281B-7EDA-385139214415}"/>
              </a:ext>
            </a:extLst>
          </p:cNvPr>
          <p:cNvSpPr txBox="1"/>
          <p:nvPr/>
        </p:nvSpPr>
        <p:spPr>
          <a:xfrm>
            <a:off x="6173340" y="69090"/>
            <a:ext cx="56367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Polanica-Zdrój, 10 – 13 września 2023 roku</a:t>
            </a:r>
          </a:p>
          <a:p>
            <a:pPr algn="r"/>
            <a:r>
              <a:rPr lang="pl-PL" sz="16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XXV Konferencja Naukowa </a:t>
            </a:r>
            <a:r>
              <a:rPr lang="pl-PL" sz="1600" b="1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Pojazdy Szynowe</a:t>
            </a:r>
            <a:endParaRPr lang="pl-PL" sz="1600" b="1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64DB0237-1B00-B182-6162-A887EDF76003}"/>
              </a:ext>
            </a:extLst>
          </p:cNvPr>
          <p:cNvSpPr txBox="1">
            <a:spLocks/>
          </p:cNvSpPr>
          <p:nvPr/>
        </p:nvSpPr>
        <p:spPr>
          <a:xfrm>
            <a:off x="-7625" y="796094"/>
            <a:ext cx="12199624" cy="1073105"/>
          </a:xfrm>
          <a:prstGeom prst="rect">
            <a:avLst/>
          </a:prstGeom>
          <a:gradFill flip="none" rotWithShape="1">
            <a:gsLst>
              <a:gs pos="50000">
                <a:srgbClr val="005493"/>
              </a:gs>
              <a:gs pos="100000">
                <a:srgbClr val="005493">
                  <a:alpha val="0"/>
                </a:srgbClr>
              </a:gs>
            </a:gsLst>
            <a:lin ang="5400000" scaled="1"/>
            <a:tileRect/>
          </a:gradFill>
          <a:effectLst>
            <a:glow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srgbClr val="005493">
                <a:alpha val="40000"/>
              </a:srgbClr>
            </a:outerShdw>
            <a:softEdge rad="0"/>
          </a:effectLst>
        </p:spPr>
        <p:txBody>
          <a:bodyPr vert="horz" wrap="square" lIns="720000" tIns="7200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effectLst>
                  <a:outerShdw blurRad="127000" algn="ctr" rotWithShape="0">
                    <a:srgbClr val="005493">
                      <a:alpha val="80000"/>
                    </a:srgbClr>
                  </a:outerShdw>
                </a:effectLst>
                <a:latin typeface="Aptos Display" panose="020B0004020202020204" pitchFamily="34" charset="0"/>
              </a:rPr>
              <a:t>Tytuł slajdu</a:t>
            </a:r>
          </a:p>
          <a:p>
            <a:r>
              <a:rPr lang="pl-PL" sz="3600" b="1" dirty="0">
                <a:solidFill>
                  <a:schemeClr val="bg1"/>
                </a:solidFill>
                <a:effectLst>
                  <a:outerShdw blurRad="127000" algn="ctr" rotWithShape="0">
                    <a:srgbClr val="005493">
                      <a:alpha val="80000"/>
                    </a:srgbClr>
                  </a:outerShdw>
                </a:effectLst>
                <a:latin typeface="Aptos Display" panose="020B0004020202020204" pitchFamily="34" charset="0"/>
              </a:rPr>
              <a:t>Do dwóch linijek tekstu</a:t>
            </a:r>
          </a:p>
        </p:txBody>
      </p:sp>
      <p:grpSp>
        <p:nvGrpSpPr>
          <p:cNvPr id="93" name="Grupa 92">
            <a:extLst>
              <a:ext uri="{FF2B5EF4-FFF2-40B4-BE49-F238E27FC236}">
                <a16:creationId xmlns:a16="http://schemas.microsoft.com/office/drawing/2014/main" id="{A6601E84-9EA0-1A63-1088-20ADA2F4EDF1}"/>
              </a:ext>
            </a:extLst>
          </p:cNvPr>
          <p:cNvGrpSpPr/>
          <p:nvPr/>
        </p:nvGrpSpPr>
        <p:grpSpPr>
          <a:xfrm>
            <a:off x="0" y="614368"/>
            <a:ext cx="12192000" cy="181725"/>
            <a:chOff x="0" y="715422"/>
            <a:chExt cx="12208094" cy="360001"/>
          </a:xfrm>
        </p:grpSpPr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1A06829F-2EB5-56EF-994E-15477F9801CE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537084FB-ECD7-AD97-587D-FC045CFA9B79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FA77D79E-9A05-93DE-78FE-1355B70AE176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6930CFD1-2849-2285-0F4A-A5B39C8EB7C5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Prostokąt 97">
              <a:extLst>
                <a:ext uri="{FF2B5EF4-FFF2-40B4-BE49-F238E27FC236}">
                  <a16:creationId xmlns:a16="http://schemas.microsoft.com/office/drawing/2014/main" id="{F6DB9ED4-361C-7EE3-8B08-721248337CA7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Prostokąt 98">
              <a:extLst>
                <a:ext uri="{FF2B5EF4-FFF2-40B4-BE49-F238E27FC236}">
                  <a16:creationId xmlns:a16="http://schemas.microsoft.com/office/drawing/2014/main" id="{6B683412-1018-685D-3E42-19B4B6C698F0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Prostokąt 99">
              <a:extLst>
                <a:ext uri="{FF2B5EF4-FFF2-40B4-BE49-F238E27FC236}">
                  <a16:creationId xmlns:a16="http://schemas.microsoft.com/office/drawing/2014/main" id="{45BBB230-6FD4-F4A2-F7E5-75617D939856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Prostokąt 124">
              <a:extLst>
                <a:ext uri="{FF2B5EF4-FFF2-40B4-BE49-F238E27FC236}">
                  <a16:creationId xmlns:a16="http://schemas.microsoft.com/office/drawing/2014/main" id="{FF6CE1D3-1E5F-9D67-F866-C3B926A4B938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Prostokąt 125">
              <a:extLst>
                <a:ext uri="{FF2B5EF4-FFF2-40B4-BE49-F238E27FC236}">
                  <a16:creationId xmlns:a16="http://schemas.microsoft.com/office/drawing/2014/main" id="{697FA283-9875-E5E7-5206-2F6C0E63EB49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Prostokąt 126">
              <a:extLst>
                <a:ext uri="{FF2B5EF4-FFF2-40B4-BE49-F238E27FC236}">
                  <a16:creationId xmlns:a16="http://schemas.microsoft.com/office/drawing/2014/main" id="{6905C593-269C-F0E9-02C4-7887B00AC2F7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Prostokąt 127">
              <a:extLst>
                <a:ext uri="{FF2B5EF4-FFF2-40B4-BE49-F238E27FC236}">
                  <a16:creationId xmlns:a16="http://schemas.microsoft.com/office/drawing/2014/main" id="{02AAE5B3-8D08-2583-F68F-9A069BF8D301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Prostokąt 128">
              <a:extLst>
                <a:ext uri="{FF2B5EF4-FFF2-40B4-BE49-F238E27FC236}">
                  <a16:creationId xmlns:a16="http://schemas.microsoft.com/office/drawing/2014/main" id="{5540B357-87BF-0896-9913-3617EFDAAE37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Prostokąt 129">
              <a:extLst>
                <a:ext uri="{FF2B5EF4-FFF2-40B4-BE49-F238E27FC236}">
                  <a16:creationId xmlns:a16="http://schemas.microsoft.com/office/drawing/2014/main" id="{83CFF853-D1E7-B4BF-34AA-D0BDBB805F3F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Prostokąt 130">
              <a:extLst>
                <a:ext uri="{FF2B5EF4-FFF2-40B4-BE49-F238E27FC236}">
                  <a16:creationId xmlns:a16="http://schemas.microsoft.com/office/drawing/2014/main" id="{1D83831A-ED41-6626-2908-4ABC275EE9DE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Prostokąt 131">
              <a:extLst>
                <a:ext uri="{FF2B5EF4-FFF2-40B4-BE49-F238E27FC236}">
                  <a16:creationId xmlns:a16="http://schemas.microsoft.com/office/drawing/2014/main" id="{DEB722EE-A7DE-ABAA-DD82-FAD5B192948F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Prostokąt 132">
              <a:extLst>
                <a:ext uri="{FF2B5EF4-FFF2-40B4-BE49-F238E27FC236}">
                  <a16:creationId xmlns:a16="http://schemas.microsoft.com/office/drawing/2014/main" id="{1E28F945-08A5-6039-6706-13F06CC4318D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Prostokąt 133">
              <a:extLst>
                <a:ext uri="{FF2B5EF4-FFF2-40B4-BE49-F238E27FC236}">
                  <a16:creationId xmlns:a16="http://schemas.microsoft.com/office/drawing/2014/main" id="{5ACF5368-51E0-7408-47B8-C9025F622108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Prostokąt 134">
              <a:extLst>
                <a:ext uri="{FF2B5EF4-FFF2-40B4-BE49-F238E27FC236}">
                  <a16:creationId xmlns:a16="http://schemas.microsoft.com/office/drawing/2014/main" id="{213E6434-0327-59FD-56A0-24C222B6FB66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Prostokąt 135">
              <a:extLst>
                <a:ext uri="{FF2B5EF4-FFF2-40B4-BE49-F238E27FC236}">
                  <a16:creationId xmlns:a16="http://schemas.microsoft.com/office/drawing/2014/main" id="{A31DD3FC-2CBA-2893-AEAB-A0DC0B7FDCDD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Prostokąt 136">
              <a:extLst>
                <a:ext uri="{FF2B5EF4-FFF2-40B4-BE49-F238E27FC236}">
                  <a16:creationId xmlns:a16="http://schemas.microsoft.com/office/drawing/2014/main" id="{0217AF1C-43A3-1546-3779-51C4D2F08826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Prostokąt 137">
              <a:extLst>
                <a:ext uri="{FF2B5EF4-FFF2-40B4-BE49-F238E27FC236}">
                  <a16:creationId xmlns:a16="http://schemas.microsoft.com/office/drawing/2014/main" id="{330DD5E0-9422-E2B7-2300-4F938C35865E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29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>
            <a:extLst>
              <a:ext uri="{FF2B5EF4-FFF2-40B4-BE49-F238E27FC236}">
                <a16:creationId xmlns:a16="http://schemas.microsoft.com/office/drawing/2014/main" id="{32FFE691-1517-AF58-C357-6E820E22B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232" y="4845010"/>
            <a:ext cx="11512768" cy="921104"/>
          </a:xfrm>
          <a:solidFill>
            <a:srgbClr val="005493"/>
          </a:solidFill>
        </p:spPr>
        <p:txBody>
          <a:bodyPr wrap="square" lIns="540000" tIns="180000" rIns="540000" bIns="180000" anchor="t" anchorCtr="0">
            <a:sp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Dziękuję za uwagę!</a:t>
            </a:r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8DB31AF1-9B07-FAAB-2286-FD5FC8E096E2}"/>
              </a:ext>
            </a:extLst>
          </p:cNvPr>
          <p:cNvSpPr txBox="1">
            <a:spLocks/>
          </p:cNvSpPr>
          <p:nvPr/>
        </p:nvSpPr>
        <p:spPr>
          <a:xfrm>
            <a:off x="695325" y="3429000"/>
            <a:ext cx="10889916" cy="574507"/>
          </a:xfrm>
          <a:prstGeom prst="rect">
            <a:avLst/>
          </a:prstGeom>
          <a:noFill/>
        </p:spPr>
        <p:txBody>
          <a:bodyPr vert="horz" wrap="square" lIns="540000" tIns="0" rIns="0" bIns="7200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 Display" panose="020B0004020202020204" pitchFamily="34" charset="0"/>
                <a:cs typeface="Arial" panose="020B0604020202020204" pitchFamily="34" charset="0"/>
              </a:rPr>
              <a:t>Tytuł referatu</a:t>
            </a:r>
            <a:endParaRPr lang="pl-PL" sz="3600" b="0" i="0" u="none" strike="noStrike" dirty="0"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Prostokąt 163">
            <a:extLst>
              <a:ext uri="{FF2B5EF4-FFF2-40B4-BE49-F238E27FC236}">
                <a16:creationId xmlns:a16="http://schemas.microsoft.com/office/drawing/2014/main" id="{2A4E2106-1CFC-CCF9-B9E4-CA7C858044EF}"/>
              </a:ext>
            </a:extLst>
          </p:cNvPr>
          <p:cNvSpPr/>
          <p:nvPr/>
        </p:nvSpPr>
        <p:spPr>
          <a:xfrm>
            <a:off x="-7625" y="1"/>
            <a:ext cx="12199625" cy="116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8000" rIns="180000" bIns="54000" anchor="ctr" anchorCtr="0">
            <a:noAutofit/>
          </a:bodyPr>
          <a:lstStyle/>
          <a:p>
            <a:pPr algn="r"/>
            <a:endParaRPr lang="pl-PL" sz="3600">
              <a:solidFill>
                <a:schemeClr val="bg1"/>
              </a:solidFill>
              <a:latin typeface="Barlow Condensed Light" pitchFamily="2" charset="0"/>
              <a:cs typeface="Times New Roman" panose="02020603050405020304" pitchFamily="18" charset="0"/>
            </a:endParaRPr>
          </a:p>
        </p:txBody>
      </p:sp>
      <p:sp>
        <p:nvSpPr>
          <p:cNvPr id="187" name="pole tekstowe 186">
            <a:extLst>
              <a:ext uri="{FF2B5EF4-FFF2-40B4-BE49-F238E27FC236}">
                <a16:creationId xmlns:a16="http://schemas.microsoft.com/office/drawing/2014/main" id="{B83379EB-D7FF-3596-EDD3-48E96A5F88E4}"/>
              </a:ext>
            </a:extLst>
          </p:cNvPr>
          <p:cNvSpPr txBox="1"/>
          <p:nvPr/>
        </p:nvSpPr>
        <p:spPr>
          <a:xfrm>
            <a:off x="1874305" y="69090"/>
            <a:ext cx="993578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32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Polanica-Zdrój, 10 – 13 września 2023 roku</a:t>
            </a:r>
          </a:p>
          <a:p>
            <a:pPr algn="r"/>
            <a:r>
              <a:rPr lang="pl-PL" sz="36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XXV Konferencja Naukowa </a:t>
            </a:r>
            <a:r>
              <a:rPr lang="pl-PL" sz="3600" b="1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Pojazdy Szynowe</a:t>
            </a:r>
            <a:endParaRPr lang="pl-PL" sz="3600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60F811-F704-C7BF-0E1A-B3BC449DE7C3}"/>
              </a:ext>
            </a:extLst>
          </p:cNvPr>
          <p:cNvSpPr txBox="1">
            <a:spLocks/>
          </p:cNvSpPr>
          <p:nvPr/>
        </p:nvSpPr>
        <p:spPr>
          <a:xfrm>
            <a:off x="695325" y="2024586"/>
            <a:ext cx="4625423" cy="1404414"/>
          </a:xfrm>
          <a:prstGeom prst="rect">
            <a:avLst/>
          </a:prstGeom>
          <a:noFill/>
        </p:spPr>
        <p:txBody>
          <a:bodyPr vert="horz" wrap="square" lIns="540000" tIns="0" rIns="0" bIns="7200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Autorzy referatu konferencyjnego</a:t>
            </a:r>
          </a:p>
          <a:p>
            <a:pPr algn="l"/>
            <a:r>
              <a:rPr lang="pl-PL" sz="2400" b="0" i="0" u="none" strike="noStrike" dirty="0">
                <a:solidFill>
                  <a:srgbClr val="1F1F1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Autorzy referatu konferencyjnego</a:t>
            </a:r>
          </a:p>
          <a:p>
            <a:pPr algn="l"/>
            <a:r>
              <a:rPr lang="pl-PL" sz="2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Autorzy referatu konferencyjnego</a:t>
            </a:r>
          </a:p>
          <a:p>
            <a:pPr algn="l"/>
            <a:r>
              <a:rPr lang="pl-PL" sz="2400" dirty="0">
                <a:solidFill>
                  <a:srgbClr val="1F1F1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Autorzy referatu konferencyjnego</a:t>
            </a:r>
            <a:endParaRPr lang="pl-PL" sz="2400" b="0" i="0" u="none" strike="noStrike" dirty="0">
              <a:solidFill>
                <a:srgbClr val="1F1F1F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5" name="Grupa 164">
            <a:extLst>
              <a:ext uri="{FF2B5EF4-FFF2-40B4-BE49-F238E27FC236}">
                <a16:creationId xmlns:a16="http://schemas.microsoft.com/office/drawing/2014/main" id="{98E6C61B-BA85-4F18-F175-A21E444CA4A9}"/>
              </a:ext>
            </a:extLst>
          </p:cNvPr>
          <p:cNvGrpSpPr/>
          <p:nvPr/>
        </p:nvGrpSpPr>
        <p:grpSpPr>
          <a:xfrm>
            <a:off x="0" y="1164328"/>
            <a:ext cx="12192000" cy="181725"/>
            <a:chOff x="0" y="715422"/>
            <a:chExt cx="12208094" cy="360001"/>
          </a:xfrm>
        </p:grpSpPr>
        <p:sp>
          <p:nvSpPr>
            <p:cNvPr id="166" name="Prostokąt 165">
              <a:extLst>
                <a:ext uri="{FF2B5EF4-FFF2-40B4-BE49-F238E27FC236}">
                  <a16:creationId xmlns:a16="http://schemas.microsoft.com/office/drawing/2014/main" id="{8CE0F196-5693-DCCC-AFD8-7637F66C83E4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Prostokąt 166">
              <a:extLst>
                <a:ext uri="{FF2B5EF4-FFF2-40B4-BE49-F238E27FC236}">
                  <a16:creationId xmlns:a16="http://schemas.microsoft.com/office/drawing/2014/main" id="{E8C4187B-358E-39BA-2D59-F3EA2A917E0A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Prostokąt 167">
              <a:extLst>
                <a:ext uri="{FF2B5EF4-FFF2-40B4-BE49-F238E27FC236}">
                  <a16:creationId xmlns:a16="http://schemas.microsoft.com/office/drawing/2014/main" id="{FB7883F5-FEBD-FB2B-E181-105F078D9300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Prostokąt 168">
              <a:extLst>
                <a:ext uri="{FF2B5EF4-FFF2-40B4-BE49-F238E27FC236}">
                  <a16:creationId xmlns:a16="http://schemas.microsoft.com/office/drawing/2014/main" id="{344F24A0-8D44-236E-B00C-558A88087D48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Prostokąt 169">
              <a:extLst>
                <a:ext uri="{FF2B5EF4-FFF2-40B4-BE49-F238E27FC236}">
                  <a16:creationId xmlns:a16="http://schemas.microsoft.com/office/drawing/2014/main" id="{BE9874CE-F574-00F2-9D76-B9329B550E25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Prostokąt 170">
              <a:extLst>
                <a:ext uri="{FF2B5EF4-FFF2-40B4-BE49-F238E27FC236}">
                  <a16:creationId xmlns:a16="http://schemas.microsoft.com/office/drawing/2014/main" id="{1AE31144-6904-8287-387C-9B58F5D91620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Prostokąt 171">
              <a:extLst>
                <a:ext uri="{FF2B5EF4-FFF2-40B4-BE49-F238E27FC236}">
                  <a16:creationId xmlns:a16="http://schemas.microsoft.com/office/drawing/2014/main" id="{C601E26F-4AC2-3D10-7B24-8C7B88F434AA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Prostokąt 172">
              <a:extLst>
                <a:ext uri="{FF2B5EF4-FFF2-40B4-BE49-F238E27FC236}">
                  <a16:creationId xmlns:a16="http://schemas.microsoft.com/office/drawing/2014/main" id="{71B5F589-4915-4FAC-735A-5092F96B54FE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Prostokąt 173">
              <a:extLst>
                <a:ext uri="{FF2B5EF4-FFF2-40B4-BE49-F238E27FC236}">
                  <a16:creationId xmlns:a16="http://schemas.microsoft.com/office/drawing/2014/main" id="{CB9B306B-22E8-E6AD-F538-1D792E90A1E2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Prostokąt 174">
              <a:extLst>
                <a:ext uri="{FF2B5EF4-FFF2-40B4-BE49-F238E27FC236}">
                  <a16:creationId xmlns:a16="http://schemas.microsoft.com/office/drawing/2014/main" id="{DDA03117-4681-6009-EDD8-493E309734A8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Prostokąt 175">
              <a:extLst>
                <a:ext uri="{FF2B5EF4-FFF2-40B4-BE49-F238E27FC236}">
                  <a16:creationId xmlns:a16="http://schemas.microsoft.com/office/drawing/2014/main" id="{FB476887-AB12-0381-4F1E-3628F3FAEA2B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Prostokąt 176">
              <a:extLst>
                <a:ext uri="{FF2B5EF4-FFF2-40B4-BE49-F238E27FC236}">
                  <a16:creationId xmlns:a16="http://schemas.microsoft.com/office/drawing/2014/main" id="{F99C5EFA-8C1B-4421-66F0-4BF3F6367CAD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Prostokąt 177">
              <a:extLst>
                <a:ext uri="{FF2B5EF4-FFF2-40B4-BE49-F238E27FC236}">
                  <a16:creationId xmlns:a16="http://schemas.microsoft.com/office/drawing/2014/main" id="{D19E8FC9-FE5F-554E-F170-FE3287ECDA87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Prostokąt 178">
              <a:extLst>
                <a:ext uri="{FF2B5EF4-FFF2-40B4-BE49-F238E27FC236}">
                  <a16:creationId xmlns:a16="http://schemas.microsoft.com/office/drawing/2014/main" id="{7A815B3C-EDFC-5695-F794-4C9CC688388D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Prostokąt 179">
              <a:extLst>
                <a:ext uri="{FF2B5EF4-FFF2-40B4-BE49-F238E27FC236}">
                  <a16:creationId xmlns:a16="http://schemas.microsoft.com/office/drawing/2014/main" id="{B9DC2B4D-D9BC-974D-DE1F-FB8E4D1AD633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rostokąt 180">
              <a:extLst>
                <a:ext uri="{FF2B5EF4-FFF2-40B4-BE49-F238E27FC236}">
                  <a16:creationId xmlns:a16="http://schemas.microsoft.com/office/drawing/2014/main" id="{FCD20C91-D339-86DC-EF81-FC02B307195B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Prostokąt 181">
              <a:extLst>
                <a:ext uri="{FF2B5EF4-FFF2-40B4-BE49-F238E27FC236}">
                  <a16:creationId xmlns:a16="http://schemas.microsoft.com/office/drawing/2014/main" id="{43533B68-446A-2ED1-9A57-2F23B9EC67C1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Prostokąt 182">
              <a:extLst>
                <a:ext uri="{FF2B5EF4-FFF2-40B4-BE49-F238E27FC236}">
                  <a16:creationId xmlns:a16="http://schemas.microsoft.com/office/drawing/2014/main" id="{4A9ED331-8AFA-B433-1A22-2CE35448AF1D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Prostokąt 183">
              <a:extLst>
                <a:ext uri="{FF2B5EF4-FFF2-40B4-BE49-F238E27FC236}">
                  <a16:creationId xmlns:a16="http://schemas.microsoft.com/office/drawing/2014/main" id="{DBDDAC84-3748-7BD3-7425-1C2881BDC222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Prostokąt 184">
              <a:extLst>
                <a:ext uri="{FF2B5EF4-FFF2-40B4-BE49-F238E27FC236}">
                  <a16:creationId xmlns:a16="http://schemas.microsoft.com/office/drawing/2014/main" id="{8D33947B-2523-36B7-290A-FE312F197397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Prostokąt 185">
              <a:extLst>
                <a:ext uri="{FF2B5EF4-FFF2-40B4-BE49-F238E27FC236}">
                  <a16:creationId xmlns:a16="http://schemas.microsoft.com/office/drawing/2014/main" id="{EB2A5599-484F-6507-2438-36B9B7B8235F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3723DF88-6523-E8CB-893E-402122FEF02B}"/>
              </a:ext>
            </a:extLst>
          </p:cNvPr>
          <p:cNvGrpSpPr/>
          <p:nvPr/>
        </p:nvGrpSpPr>
        <p:grpSpPr>
          <a:xfrm>
            <a:off x="0" y="6676274"/>
            <a:ext cx="12192000" cy="181725"/>
            <a:chOff x="0" y="715422"/>
            <a:chExt cx="12208094" cy="360001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8F1F425D-96DC-87CA-AF71-B5AE3D78862E}"/>
                </a:ext>
              </a:extLst>
            </p:cNvPr>
            <p:cNvSpPr/>
            <p:nvPr/>
          </p:nvSpPr>
          <p:spPr>
            <a:xfrm rot="5400000">
              <a:off x="972479" y="585853"/>
              <a:ext cx="360000" cy="6191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6C6891D-36FE-D084-81C3-3FE263D0D536}"/>
                </a:ext>
              </a:extLst>
            </p:cNvPr>
            <p:cNvSpPr/>
            <p:nvPr/>
          </p:nvSpPr>
          <p:spPr>
            <a:xfrm rot="5400000">
              <a:off x="1488176" y="689294"/>
              <a:ext cx="360000" cy="412256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59E975A0-A3A0-9F65-07FB-F93C155CB88C}"/>
                </a:ext>
              </a:extLst>
            </p:cNvPr>
            <p:cNvSpPr/>
            <p:nvPr/>
          </p:nvSpPr>
          <p:spPr>
            <a:xfrm rot="5400000">
              <a:off x="2247200" y="799395"/>
              <a:ext cx="360000" cy="1920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B9964B4-0EF9-E580-4684-22D2E2BCEA77}"/>
                </a:ext>
              </a:extLst>
            </p:cNvPr>
            <p:cNvSpPr/>
            <p:nvPr/>
          </p:nvSpPr>
          <p:spPr>
            <a:xfrm>
              <a:off x="0" y="715422"/>
              <a:ext cx="84291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D390DDF-3A95-C257-F78C-A6F91048EFD7}"/>
                </a:ext>
              </a:extLst>
            </p:cNvPr>
            <p:cNvSpPr/>
            <p:nvPr/>
          </p:nvSpPr>
          <p:spPr>
            <a:xfrm>
              <a:off x="1870213" y="715422"/>
              <a:ext cx="481326" cy="359999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816FE5B6-F1B9-332D-C4B4-C151E56DC64F}"/>
                </a:ext>
              </a:extLst>
            </p:cNvPr>
            <p:cNvSpPr/>
            <p:nvPr/>
          </p:nvSpPr>
          <p:spPr>
            <a:xfrm rot="5400000">
              <a:off x="2745658" y="492992"/>
              <a:ext cx="360000" cy="804861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E3B02335-B418-3BE2-EF55-F998968C4EDC}"/>
                </a:ext>
              </a:extLst>
            </p:cNvPr>
            <p:cNvSpPr/>
            <p:nvPr/>
          </p:nvSpPr>
          <p:spPr>
            <a:xfrm rot="5400000">
              <a:off x="3336690" y="706821"/>
              <a:ext cx="360000" cy="37720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869D3932-DDB6-809B-7194-47D7F76C0F56}"/>
                </a:ext>
              </a:extLst>
            </p:cNvPr>
            <p:cNvSpPr/>
            <p:nvPr/>
          </p:nvSpPr>
          <p:spPr>
            <a:xfrm>
              <a:off x="3705291" y="715422"/>
              <a:ext cx="856979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D98EFBD8-169F-181B-86D6-09364834726E}"/>
                </a:ext>
              </a:extLst>
            </p:cNvPr>
            <p:cNvSpPr/>
            <p:nvPr/>
          </p:nvSpPr>
          <p:spPr>
            <a:xfrm rot="5400000">
              <a:off x="4530355" y="747338"/>
              <a:ext cx="360000" cy="29616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F0F09014-F599-6D23-2234-3763F7EFAEC2}"/>
                </a:ext>
              </a:extLst>
            </p:cNvPr>
            <p:cNvSpPr/>
            <p:nvPr/>
          </p:nvSpPr>
          <p:spPr>
            <a:xfrm rot="16200000">
              <a:off x="8109734" y="494714"/>
              <a:ext cx="360000" cy="8014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B64E291C-4095-5BE6-8C89-3F91ECF9276F}"/>
                </a:ext>
              </a:extLst>
            </p:cNvPr>
            <p:cNvSpPr/>
            <p:nvPr/>
          </p:nvSpPr>
          <p:spPr>
            <a:xfrm rot="16200000">
              <a:off x="8993132" y="412734"/>
              <a:ext cx="360000" cy="96537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CFFBA023-5676-216B-72A1-54E486D7CC7C}"/>
                </a:ext>
              </a:extLst>
            </p:cNvPr>
            <p:cNvSpPr/>
            <p:nvPr/>
          </p:nvSpPr>
          <p:spPr>
            <a:xfrm rot="10800000">
              <a:off x="7481590" y="715422"/>
              <a:ext cx="407435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F265B527-BDA5-37C6-139F-8EC5AC444437}"/>
                </a:ext>
              </a:extLst>
            </p:cNvPr>
            <p:cNvSpPr/>
            <p:nvPr/>
          </p:nvSpPr>
          <p:spPr>
            <a:xfrm rot="10800000">
              <a:off x="9655818" y="715422"/>
              <a:ext cx="588450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FE591444-70C2-BF79-9D94-F70604E8406C}"/>
                </a:ext>
              </a:extLst>
            </p:cNvPr>
            <p:cNvSpPr/>
            <p:nvPr/>
          </p:nvSpPr>
          <p:spPr>
            <a:xfrm rot="16200000">
              <a:off x="4778110" y="795752"/>
              <a:ext cx="360000" cy="1993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B050C7D-2C5D-3D9C-40DD-68D81EA4DF16}"/>
                </a:ext>
              </a:extLst>
            </p:cNvPr>
            <p:cNvSpPr/>
            <p:nvPr/>
          </p:nvSpPr>
          <p:spPr>
            <a:xfrm rot="16200000">
              <a:off x="5295480" y="477724"/>
              <a:ext cx="360000" cy="835397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5F5F5DFE-9B71-ED8C-E4A8-58CE6106C9D2}"/>
                </a:ext>
              </a:extLst>
            </p:cNvPr>
            <p:cNvSpPr/>
            <p:nvPr/>
          </p:nvSpPr>
          <p:spPr>
            <a:xfrm rot="16200000">
              <a:off x="5908935" y="699666"/>
              <a:ext cx="360000" cy="3915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FAE7876F-63E4-A5F3-AD15-4ACFF66D3B6E}"/>
                </a:ext>
              </a:extLst>
            </p:cNvPr>
            <p:cNvSpPr/>
            <p:nvPr/>
          </p:nvSpPr>
          <p:spPr>
            <a:xfrm rot="10800000">
              <a:off x="6284691" y="715423"/>
              <a:ext cx="889492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 dirty="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67734167-26C2-A4A5-437A-EAE278D4A889}"/>
                </a:ext>
              </a:extLst>
            </p:cNvPr>
            <p:cNvSpPr/>
            <p:nvPr/>
          </p:nvSpPr>
          <p:spPr>
            <a:xfrm rot="16200000">
              <a:off x="7147886" y="741720"/>
              <a:ext cx="360000" cy="307405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DA85141A-C690-0A6D-B4AD-81FCC0C34313}"/>
                </a:ext>
              </a:extLst>
            </p:cNvPr>
            <p:cNvSpPr/>
            <p:nvPr/>
          </p:nvSpPr>
          <p:spPr>
            <a:xfrm rot="5400000">
              <a:off x="10238219" y="715414"/>
              <a:ext cx="360000" cy="36001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180000" tIns="36000" rIns="180000" bIns="36000" anchor="ctr" anchorCtr="0">
              <a:noAutofit/>
            </a:bodyPr>
            <a:lstStyle/>
            <a:p>
              <a:pPr algn="r"/>
              <a:endParaRPr lang="pl-PL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3E4B8A3C-AC48-4079-0249-CBA021912E5F}"/>
                </a:ext>
              </a:extLst>
            </p:cNvPr>
            <p:cNvSpPr/>
            <p:nvPr/>
          </p:nvSpPr>
          <p:spPr>
            <a:xfrm rot="16200000">
              <a:off x="11021991" y="287328"/>
              <a:ext cx="360000" cy="1216189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48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07A28A76-DD48-C79C-173D-806394BFFEB0}"/>
                </a:ext>
              </a:extLst>
            </p:cNvPr>
            <p:cNvSpPr/>
            <p:nvPr/>
          </p:nvSpPr>
          <p:spPr>
            <a:xfrm>
              <a:off x="11724730" y="715422"/>
              <a:ext cx="483364" cy="360000"/>
            </a:xfrm>
            <a:prstGeom prst="rect">
              <a:avLst/>
            </a:prstGeom>
            <a:solidFill>
              <a:srgbClr val="6EE9FF"/>
            </a:solidFill>
          </p:spPr>
          <p:txBody>
            <a:bodyPr wrap="square" lIns="180000" tIns="18000" rIns="180000" bIns="54000" anchor="ctr" anchorCtr="0">
              <a:noAutofit/>
            </a:bodyPr>
            <a:lstStyle/>
            <a:p>
              <a:pPr algn="r"/>
              <a:endParaRPr lang="pl-PL" sz="3100">
                <a:solidFill>
                  <a:schemeClr val="bg1"/>
                </a:solidFill>
                <a:latin typeface="Barlow Condensed Light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470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123</Words>
  <Application>Microsoft Macintosh PowerPoint</Application>
  <PresentationFormat>Panoramiczny</PresentationFormat>
  <Paragraphs>28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Barlow Condensed Light</vt:lpstr>
      <vt:lpstr>Calibri</vt:lpstr>
      <vt:lpstr>Aptos Display</vt:lpstr>
      <vt:lpstr>Calibri Light</vt:lpstr>
      <vt:lpstr>Motyw pakietu Office</vt:lpstr>
      <vt:lpstr>Tytuł referatu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referatu</dc:title>
  <dc:creator>szymon.haladyn@pwr.edu.pl</dc:creator>
  <cp:lastModifiedBy>szymon.haladyn@pwr.edu.pl</cp:lastModifiedBy>
  <cp:revision>4</cp:revision>
  <dcterms:created xsi:type="dcterms:W3CDTF">2023-08-16T10:02:14Z</dcterms:created>
  <dcterms:modified xsi:type="dcterms:W3CDTF">2023-08-29T12:30:14Z</dcterms:modified>
</cp:coreProperties>
</file>